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74" r:id="rId2"/>
  </p:sldMasterIdLst>
  <p:sldIdLst>
    <p:sldId id="324" r:id="rId3"/>
    <p:sldId id="326" r:id="rId4"/>
    <p:sldId id="328" r:id="rId5"/>
    <p:sldId id="329" r:id="rId6"/>
    <p:sldId id="330" r:id="rId7"/>
    <p:sldId id="331" r:id="rId8"/>
    <p:sldId id="332" r:id="rId9"/>
    <p:sldId id="333" r:id="rId10"/>
    <p:sldId id="334" r:id="rId11"/>
    <p:sldId id="335" r:id="rId12"/>
    <p:sldId id="336" r:id="rId13"/>
    <p:sldId id="337" r:id="rId14"/>
    <p:sldId id="33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" id="{D441AFD6-D0BE-4715-B8B8-03603A00D9B1}">
          <p14:sldIdLst>
            <p14:sldId id="324"/>
            <p14:sldId id="326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</p14:sldIdLst>
        </p14:section>
        <p14:section name="Welcome Message (1)" id="{EB20F4F2-9AAA-43D3-9523-A28B7A21DDEE}">
          <p14:sldIdLst/>
        </p14:section>
        <p14:section name="About Us" id="{04F857F6-AE8C-4C13-800B-180EA1AD4CF8}">
          <p14:sldIdLst/>
        </p14:section>
        <p14:section name="What We Offer" id="{CCCDB39D-5A30-4E57-BC5F-A48BCDBBE91E}">
          <p14:sldIdLst/>
        </p14:section>
        <p14:section name="Team" id="{49659A69-46B2-4986-9316-CB5D7936DBD0}">
          <p14:sldIdLst/>
        </p14:section>
        <p14:section name="Portofolio" id="{577E8FC3-0615-4BA6-BB38-04A012755C3B}">
          <p14:sldIdLst/>
        </p14:section>
        <p14:section name="Portofolio with Mockup" id="{122E003F-FAAA-4F94-B6E5-B2C786483307}">
          <p14:sldIdLst/>
        </p14:section>
        <p14:section name="Infographic" id="{56FA4075-6947-4C93-8063-C210627DE799}">
          <p14:sldIdLst/>
        </p14:section>
        <p14:section name="Infographic with Map" id="{EEB41CD8-1F9F-4E60-B8D2-00B1D13D3F37}">
          <p14:sldIdLst/>
        </p14:section>
        <p14:section name="Page Break" id="{534945C8-657B-4553-80B7-9DF9EDD5F09E}">
          <p14:sldIdLst/>
        </p14:section>
        <p14:section name="Pricing Table" id="{29CC02FA-8AEC-47A8-9BFA-ECD288A27E3E}">
          <p14:sldIdLst/>
        </p14:section>
        <p14:section name="Testimoni" id="{D7F9461E-E4CE-47C7-B5D8-750687549BFF}">
          <p14:sldIdLst/>
        </p14:section>
        <p14:section name="Clients List" id="{BBE63B19-7AF0-4C89-BB7F-EB55AAA7E1C8}">
          <p14:sldIdLst/>
        </p14:section>
        <p14:section name="Contact" id="{97524EE3-907A-491E-8D19-4C71A28D058C}">
          <p14:sldIdLst/>
        </p14:section>
        <p14:section name="Closing" id="{73247595-8304-4B0B-B6FF-4FCCF1DEA02A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57" userDrawn="1">
          <p15:clr>
            <a:srgbClr val="A4A3A4"/>
          </p15:clr>
        </p15:guide>
        <p15:guide id="4" orient="horz" pos="264" userDrawn="1">
          <p15:clr>
            <a:srgbClr val="A4A3A4"/>
          </p15:clr>
        </p15:guide>
        <p15:guide id="5" pos="7401" userDrawn="1">
          <p15:clr>
            <a:srgbClr val="A4A3A4"/>
          </p15:clr>
        </p15:guide>
        <p15:guide id="6" orient="horz" pos="40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B9F6"/>
    <a:srgbClr val="ECFF88"/>
    <a:srgbClr val="4CD2B1"/>
    <a:srgbClr val="00BCD4"/>
    <a:srgbClr val="429AE2"/>
    <a:srgbClr val="E8ECEB"/>
    <a:srgbClr val="99A6AF"/>
    <a:srgbClr val="393D50"/>
    <a:srgbClr val="2C2E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A1EA3B3-7B2C-428B-BF75-A00FC67C4B50}" v="2065" dt="2022-01-21T18:00:16.9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712" autoAdjust="0"/>
  </p:normalViewPr>
  <p:slideViewPr>
    <p:cSldViewPr snapToGrid="0" showGuides="1">
      <p:cViewPr varScale="1">
        <p:scale>
          <a:sx n="108" d="100"/>
          <a:sy n="108" d="100"/>
        </p:scale>
        <p:origin x="654" y="108"/>
      </p:cViewPr>
      <p:guideLst>
        <p:guide orient="horz" pos="2160"/>
        <p:guide pos="3840"/>
        <p:guide pos="257"/>
        <p:guide orient="horz" pos="264"/>
        <p:guide pos="7401"/>
        <p:guide orient="horz" pos="405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1462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</p:spTree>
    <p:extLst>
      <p:ext uri="{BB962C8B-B14F-4D97-AF65-F5344CB8AC3E}">
        <p14:creationId xmlns:p14="http://schemas.microsoft.com/office/powerpoint/2010/main" val="2397092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55DC7EA-252D-4C0C-8609-F87D5011CE6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758568" y="0"/>
            <a:ext cx="7433432" cy="2235688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4DFC2EAE-8775-4EFF-898C-F4704F880F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758568" y="2311154"/>
            <a:ext cx="7433432" cy="2235688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67FB691-4D39-478E-9592-3CFE0DB6730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4758568" y="4622312"/>
            <a:ext cx="7433432" cy="2235688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6829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72CF2AA-34FA-48D9-B650-0ACDEF310C2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99780" y="1429385"/>
            <a:ext cx="3386213" cy="4555416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693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973AD76-2E22-4012-A273-380BB46F601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26534" y="1481984"/>
            <a:ext cx="5198056" cy="2391260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47093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91EF937-72C9-44FA-A7AE-223ECBF143B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715313" y="1808076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1A72FB2A-3C02-4858-A97B-3518908BB9B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766242" y="1808076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7F50742-E545-448D-A10E-4A68071AA3A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7816183" y="1808076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A3C95E8-2A05-40AD-AF3B-DC379BF7C4C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694309" y="3835714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F878B9B-BFA5-41D3-9E22-6A155A30DAD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744250" y="3835714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691CC54A-4AA9-4D68-A25D-73B26405A911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795179" y="3835714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CBF17874-32C9-488E-95CE-0BB24BDEFC4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845120" y="3835714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774AAA50-23AD-45C3-8A80-A2CCB436FD1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665372" y="1808076"/>
            <a:ext cx="1682496" cy="168249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1271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627182C-9D0B-410F-9F3E-FFA7FF28989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02129" y="1647460"/>
            <a:ext cx="1646097" cy="1646097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976A97D-1E85-4BF0-AD27-FE9D67E3207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11333" y="1647460"/>
            <a:ext cx="1646097" cy="1646097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E93035D-1588-48A2-A9FA-8C22F3795C1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202129" y="3971365"/>
            <a:ext cx="1646097" cy="1646097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5FE19FC-015A-4AA2-BCC7-DE6DB5B80E5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11333" y="3971365"/>
            <a:ext cx="1646097" cy="1646097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93309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24">
            <a:extLst>
              <a:ext uri="{FF2B5EF4-FFF2-40B4-BE49-F238E27FC236}">
                <a16:creationId xmlns:a16="http://schemas.microsoft.com/office/drawing/2014/main" id="{7BAE8305-3CA0-4E72-A2B0-D5C6A34C8B3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47803" y="2007546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4">
            <a:extLst>
              <a:ext uri="{FF2B5EF4-FFF2-40B4-BE49-F238E27FC236}">
                <a16:creationId xmlns:a16="http://schemas.microsoft.com/office/drawing/2014/main" id="{87F37F1C-086D-454A-8E7E-BEEB515B358E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431354" y="2007546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Picture Placeholder 24">
            <a:extLst>
              <a:ext uri="{FF2B5EF4-FFF2-40B4-BE49-F238E27FC236}">
                <a16:creationId xmlns:a16="http://schemas.microsoft.com/office/drawing/2014/main" id="{69A69662-5465-44DE-A6B8-AC82141E089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547803" y="-535841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5" name="Picture Placeholder 24">
            <a:extLst>
              <a:ext uri="{FF2B5EF4-FFF2-40B4-BE49-F238E27FC236}">
                <a16:creationId xmlns:a16="http://schemas.microsoft.com/office/drawing/2014/main" id="{6B8942C5-5A95-472B-9D9D-22AD12D70A5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9431354" y="-535841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24">
            <a:extLst>
              <a:ext uri="{FF2B5EF4-FFF2-40B4-BE49-F238E27FC236}">
                <a16:creationId xmlns:a16="http://schemas.microsoft.com/office/drawing/2014/main" id="{4D60BC0E-012B-4569-A765-BAD6FC32A0E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547803" y="4562075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24">
            <a:extLst>
              <a:ext uri="{FF2B5EF4-FFF2-40B4-BE49-F238E27FC236}">
                <a16:creationId xmlns:a16="http://schemas.microsoft.com/office/drawing/2014/main" id="{D489F4EE-77DA-4EAC-A0B4-BB5F9F582D9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9431354" y="4562075"/>
            <a:ext cx="2689198" cy="2826000"/>
          </a:xfrm>
          <a:custGeom>
            <a:avLst/>
            <a:gdLst>
              <a:gd name="connsiteX0" fmla="*/ 2832096 w 2832096"/>
              <a:gd name="connsiteY0" fmla="*/ 0 h 2969110"/>
              <a:gd name="connsiteX1" fmla="*/ 2832096 w 2832096"/>
              <a:gd name="connsiteY1" fmla="*/ 2489466 h 2969110"/>
              <a:gd name="connsiteX2" fmla="*/ 0 w 2832096"/>
              <a:gd name="connsiteY2" fmla="*/ 2969110 h 2969110"/>
              <a:gd name="connsiteX3" fmla="*/ 0 w 2832096"/>
              <a:gd name="connsiteY3" fmla="*/ 479644 h 2969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2096" h="2969110">
                <a:moveTo>
                  <a:pt x="2832096" y="0"/>
                </a:moveTo>
                <a:lnTo>
                  <a:pt x="2832096" y="2489466"/>
                </a:lnTo>
                <a:lnTo>
                  <a:pt x="0" y="2969110"/>
                </a:lnTo>
                <a:lnTo>
                  <a:pt x="0" y="47964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B1333337-6732-49A9-9D10-7303F9216E44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94258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C47CAD1-6C0B-425F-A749-1EDB85ACE19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547803" y="-535841"/>
            <a:ext cx="5572749" cy="7923916"/>
          </a:xfrm>
          <a:custGeom>
            <a:avLst/>
            <a:gdLst>
              <a:gd name="connsiteX0" fmla="*/ 5572749 w 5572749"/>
              <a:gd name="connsiteY0" fmla="*/ 5097916 h 7923916"/>
              <a:gd name="connsiteX1" fmla="*/ 5572749 w 5572749"/>
              <a:gd name="connsiteY1" fmla="*/ 7467391 h 7923916"/>
              <a:gd name="connsiteX2" fmla="*/ 2883551 w 5572749"/>
              <a:gd name="connsiteY2" fmla="*/ 7923916 h 7923916"/>
              <a:gd name="connsiteX3" fmla="*/ 2883551 w 5572749"/>
              <a:gd name="connsiteY3" fmla="*/ 5554442 h 7923916"/>
              <a:gd name="connsiteX4" fmla="*/ 2689198 w 5572749"/>
              <a:gd name="connsiteY4" fmla="*/ 5097916 h 7923916"/>
              <a:gd name="connsiteX5" fmla="*/ 2689198 w 5572749"/>
              <a:gd name="connsiteY5" fmla="*/ 7467391 h 7923916"/>
              <a:gd name="connsiteX6" fmla="*/ 0 w 5572749"/>
              <a:gd name="connsiteY6" fmla="*/ 7923916 h 7923916"/>
              <a:gd name="connsiteX7" fmla="*/ 0 w 5572749"/>
              <a:gd name="connsiteY7" fmla="*/ 5554442 h 7923916"/>
              <a:gd name="connsiteX8" fmla="*/ 2689198 w 5572749"/>
              <a:gd name="connsiteY8" fmla="*/ 2543388 h 7923916"/>
              <a:gd name="connsiteX9" fmla="*/ 2689198 w 5572749"/>
              <a:gd name="connsiteY9" fmla="*/ 4912862 h 7923916"/>
              <a:gd name="connsiteX10" fmla="*/ 0 w 5572749"/>
              <a:gd name="connsiteY10" fmla="*/ 5369387 h 7923916"/>
              <a:gd name="connsiteX11" fmla="*/ 0 w 5572749"/>
              <a:gd name="connsiteY11" fmla="*/ 2999913 h 7923916"/>
              <a:gd name="connsiteX12" fmla="*/ 5572749 w 5572749"/>
              <a:gd name="connsiteY12" fmla="*/ 2543387 h 7923916"/>
              <a:gd name="connsiteX13" fmla="*/ 5572749 w 5572749"/>
              <a:gd name="connsiteY13" fmla="*/ 4912862 h 7923916"/>
              <a:gd name="connsiteX14" fmla="*/ 2883551 w 5572749"/>
              <a:gd name="connsiteY14" fmla="*/ 5369387 h 7923916"/>
              <a:gd name="connsiteX15" fmla="*/ 2883551 w 5572749"/>
              <a:gd name="connsiteY15" fmla="*/ 2999913 h 7923916"/>
              <a:gd name="connsiteX16" fmla="*/ 2689198 w 5572749"/>
              <a:gd name="connsiteY16" fmla="*/ 1 h 7923916"/>
              <a:gd name="connsiteX17" fmla="*/ 2689198 w 5572749"/>
              <a:gd name="connsiteY17" fmla="*/ 2369475 h 7923916"/>
              <a:gd name="connsiteX18" fmla="*/ 0 w 5572749"/>
              <a:gd name="connsiteY18" fmla="*/ 2826000 h 7923916"/>
              <a:gd name="connsiteX19" fmla="*/ 0 w 5572749"/>
              <a:gd name="connsiteY19" fmla="*/ 456526 h 7923916"/>
              <a:gd name="connsiteX20" fmla="*/ 5572749 w 5572749"/>
              <a:gd name="connsiteY20" fmla="*/ 0 h 7923916"/>
              <a:gd name="connsiteX21" fmla="*/ 5572749 w 5572749"/>
              <a:gd name="connsiteY21" fmla="*/ 2369475 h 7923916"/>
              <a:gd name="connsiteX22" fmla="*/ 2883551 w 5572749"/>
              <a:gd name="connsiteY22" fmla="*/ 2826000 h 7923916"/>
              <a:gd name="connsiteX23" fmla="*/ 2883551 w 5572749"/>
              <a:gd name="connsiteY23" fmla="*/ 456526 h 79239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572749" h="7923916">
                <a:moveTo>
                  <a:pt x="5572749" y="5097916"/>
                </a:moveTo>
                <a:lnTo>
                  <a:pt x="5572749" y="7467391"/>
                </a:lnTo>
                <a:lnTo>
                  <a:pt x="2883551" y="7923916"/>
                </a:lnTo>
                <a:lnTo>
                  <a:pt x="2883551" y="5554442"/>
                </a:lnTo>
                <a:close/>
                <a:moveTo>
                  <a:pt x="2689198" y="5097916"/>
                </a:moveTo>
                <a:lnTo>
                  <a:pt x="2689198" y="7467391"/>
                </a:lnTo>
                <a:lnTo>
                  <a:pt x="0" y="7923916"/>
                </a:lnTo>
                <a:lnTo>
                  <a:pt x="0" y="5554442"/>
                </a:lnTo>
                <a:close/>
                <a:moveTo>
                  <a:pt x="2689198" y="2543388"/>
                </a:moveTo>
                <a:lnTo>
                  <a:pt x="2689198" y="4912862"/>
                </a:lnTo>
                <a:lnTo>
                  <a:pt x="0" y="5369387"/>
                </a:lnTo>
                <a:lnTo>
                  <a:pt x="0" y="2999913"/>
                </a:lnTo>
                <a:close/>
                <a:moveTo>
                  <a:pt x="5572749" y="2543387"/>
                </a:moveTo>
                <a:lnTo>
                  <a:pt x="5572749" y="4912862"/>
                </a:lnTo>
                <a:lnTo>
                  <a:pt x="2883551" y="5369387"/>
                </a:lnTo>
                <a:lnTo>
                  <a:pt x="2883551" y="2999913"/>
                </a:lnTo>
                <a:close/>
                <a:moveTo>
                  <a:pt x="2689198" y="1"/>
                </a:moveTo>
                <a:lnTo>
                  <a:pt x="2689198" y="2369475"/>
                </a:lnTo>
                <a:lnTo>
                  <a:pt x="0" y="2826000"/>
                </a:lnTo>
                <a:lnTo>
                  <a:pt x="0" y="456526"/>
                </a:lnTo>
                <a:close/>
                <a:moveTo>
                  <a:pt x="5572749" y="0"/>
                </a:moveTo>
                <a:lnTo>
                  <a:pt x="5572749" y="2369475"/>
                </a:lnTo>
                <a:lnTo>
                  <a:pt x="2883551" y="2826000"/>
                </a:lnTo>
                <a:lnTo>
                  <a:pt x="2883551" y="45652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D12857A-FA01-4F15-BFC4-268862B00096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566394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B5F53574-1B21-4488-86E6-CA7AA06E7BA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04107" y="1428720"/>
            <a:ext cx="4445498" cy="4458754"/>
          </a:xfrm>
          <a:custGeom>
            <a:avLst/>
            <a:gdLst>
              <a:gd name="connsiteX0" fmla="*/ 0 w 4445498"/>
              <a:gd name="connsiteY0" fmla="*/ 2694085 h 4458754"/>
              <a:gd name="connsiteX1" fmla="*/ 2348671 w 4445498"/>
              <a:gd name="connsiteY1" fmla="*/ 2694085 h 4458754"/>
              <a:gd name="connsiteX2" fmla="*/ 2348671 w 4445498"/>
              <a:gd name="connsiteY2" fmla="*/ 4458754 h 4458754"/>
              <a:gd name="connsiteX3" fmla="*/ 0 w 4445498"/>
              <a:gd name="connsiteY3" fmla="*/ 4458754 h 4458754"/>
              <a:gd name="connsiteX4" fmla="*/ 2683996 w 4445498"/>
              <a:gd name="connsiteY4" fmla="*/ 2106919 h 4458754"/>
              <a:gd name="connsiteX5" fmla="*/ 3858332 w 4445498"/>
              <a:gd name="connsiteY5" fmla="*/ 2106919 h 4458754"/>
              <a:gd name="connsiteX6" fmla="*/ 3858332 w 4445498"/>
              <a:gd name="connsiteY6" fmla="*/ 3281255 h 4458754"/>
              <a:gd name="connsiteX7" fmla="*/ 2683996 w 4445498"/>
              <a:gd name="connsiteY7" fmla="*/ 3281255 h 4458754"/>
              <a:gd name="connsiteX8" fmla="*/ 2683996 w 4445498"/>
              <a:gd name="connsiteY8" fmla="*/ 1 h 4458754"/>
              <a:gd name="connsiteX9" fmla="*/ 4445498 w 4445498"/>
              <a:gd name="connsiteY9" fmla="*/ 1 h 4458754"/>
              <a:gd name="connsiteX10" fmla="*/ 4445498 w 4445498"/>
              <a:gd name="connsiteY10" fmla="*/ 1761503 h 4458754"/>
              <a:gd name="connsiteX11" fmla="*/ 2683996 w 4445498"/>
              <a:gd name="connsiteY11" fmla="*/ 1761503 h 4458754"/>
              <a:gd name="connsiteX12" fmla="*/ 587171 w 4445498"/>
              <a:gd name="connsiteY12" fmla="*/ 0 h 4458754"/>
              <a:gd name="connsiteX13" fmla="*/ 2348673 w 4445498"/>
              <a:gd name="connsiteY13" fmla="*/ 0 h 4458754"/>
              <a:gd name="connsiteX14" fmla="*/ 2348673 w 4445498"/>
              <a:gd name="connsiteY14" fmla="*/ 2348669 h 4458754"/>
              <a:gd name="connsiteX15" fmla="*/ 587171 w 4445498"/>
              <a:gd name="connsiteY15" fmla="*/ 2348669 h 4458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445498" h="4458754">
                <a:moveTo>
                  <a:pt x="0" y="2694085"/>
                </a:moveTo>
                <a:lnTo>
                  <a:pt x="2348671" y="2694085"/>
                </a:lnTo>
                <a:lnTo>
                  <a:pt x="2348671" y="4458754"/>
                </a:lnTo>
                <a:lnTo>
                  <a:pt x="0" y="4458754"/>
                </a:lnTo>
                <a:close/>
                <a:moveTo>
                  <a:pt x="2683996" y="2106919"/>
                </a:moveTo>
                <a:lnTo>
                  <a:pt x="3858332" y="2106919"/>
                </a:lnTo>
                <a:lnTo>
                  <a:pt x="3858332" y="3281255"/>
                </a:lnTo>
                <a:lnTo>
                  <a:pt x="2683996" y="3281255"/>
                </a:lnTo>
                <a:close/>
                <a:moveTo>
                  <a:pt x="2683996" y="1"/>
                </a:moveTo>
                <a:lnTo>
                  <a:pt x="4445498" y="1"/>
                </a:lnTo>
                <a:lnTo>
                  <a:pt x="4445498" y="1761503"/>
                </a:lnTo>
                <a:lnTo>
                  <a:pt x="2683996" y="1761503"/>
                </a:lnTo>
                <a:close/>
                <a:moveTo>
                  <a:pt x="587171" y="0"/>
                </a:moveTo>
                <a:lnTo>
                  <a:pt x="2348673" y="0"/>
                </a:lnTo>
                <a:lnTo>
                  <a:pt x="2348673" y="2348669"/>
                </a:lnTo>
                <a:lnTo>
                  <a:pt x="587171" y="234866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28246E7-1DC9-4B97-836F-56DBE03582DE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54144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502958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C8258630-745C-4DAF-B9D9-65090959DD2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914360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9FC8C1E9-20AF-47FD-BDBF-5C5441F8833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071745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7F33FEDF-B8B0-4388-BA09-B0CB583664E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682718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7A2CB93-587B-4C1B-8BE9-AC2D185EAB45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7270752" y="2047670"/>
            <a:ext cx="1965266" cy="3459895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FAC5AC2C-182C-4368-AC70-F5377407C33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54724" y="2276987"/>
            <a:ext cx="1754557" cy="3061024"/>
          </a:xfrm>
          <a:prstGeom prst="rect">
            <a:avLst/>
          </a:prstGeom>
          <a:ln w="50800">
            <a:noFill/>
          </a:ln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45845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2025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59ABE9B-A895-49DA-BCA1-BC0E7715DBA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196097" y="2653052"/>
            <a:ext cx="1636532" cy="2040397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48FB9B92-64E1-47F6-A07B-DF7E96FB0F2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57449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098FF16D-471F-4F24-BD08-E87F2E78E0A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85848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08C03F9-BBD0-4488-BC03-EFA6978AA06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586871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36F003D-12B1-4E24-9082-C4C72CB88A18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9852994" y="2791084"/>
            <a:ext cx="1412675" cy="1765605"/>
          </a:xfrm>
          <a:prstGeom prst="roundRect">
            <a:avLst/>
          </a:prstGeom>
        </p:spPr>
        <p:txBody>
          <a:bodyPr>
            <a:normAutofit/>
          </a:bodyPr>
          <a:lstStyle>
            <a:lvl1pPr>
              <a:defRPr sz="140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1199137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9">
            <a:extLst>
              <a:ext uri="{FF2B5EF4-FFF2-40B4-BE49-F238E27FC236}">
                <a16:creationId xmlns:a16="http://schemas.microsoft.com/office/drawing/2014/main" id="{A92DA20C-C6C8-423D-979F-075301B7EEC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740117" y="2039150"/>
            <a:ext cx="3560878" cy="2223982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2" name="Picture Placeholder 19">
            <a:extLst>
              <a:ext uri="{FF2B5EF4-FFF2-40B4-BE49-F238E27FC236}">
                <a16:creationId xmlns:a16="http://schemas.microsoft.com/office/drawing/2014/main" id="{3D8E2213-7C3E-40E5-AB56-872442DEEB6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891005" y="2039150"/>
            <a:ext cx="3560878" cy="2223982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19">
            <a:extLst>
              <a:ext uri="{FF2B5EF4-FFF2-40B4-BE49-F238E27FC236}">
                <a16:creationId xmlns:a16="http://schemas.microsoft.com/office/drawing/2014/main" id="{7A650009-7A1B-47EE-82D0-7680012E762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714" y="1740805"/>
            <a:ext cx="4465824" cy="2789174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94708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9">
            <a:extLst>
              <a:ext uri="{FF2B5EF4-FFF2-40B4-BE49-F238E27FC236}">
                <a16:creationId xmlns:a16="http://schemas.microsoft.com/office/drawing/2014/main" id="{D6A48890-5452-42D5-93B2-CB1D057E0E1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204840" y="3748753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0" name="Picture Placeholder 20">
            <a:extLst>
              <a:ext uri="{FF2B5EF4-FFF2-40B4-BE49-F238E27FC236}">
                <a16:creationId xmlns:a16="http://schemas.microsoft.com/office/drawing/2014/main" id="{D616F65C-FDED-44E6-B091-86687F43A5C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716196" y="3748753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1" name="Picture Placeholder 18">
            <a:extLst>
              <a:ext uri="{FF2B5EF4-FFF2-40B4-BE49-F238E27FC236}">
                <a16:creationId xmlns:a16="http://schemas.microsoft.com/office/drawing/2014/main" id="{C266B2B8-848B-4C35-AD6D-C61FB2D6B0C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64372" y="2999358"/>
            <a:ext cx="2254445" cy="4002945"/>
          </a:xfrm>
          <a:custGeom>
            <a:avLst/>
            <a:gdLst>
              <a:gd name="connsiteX0" fmla="*/ 0 w 2254445"/>
              <a:gd name="connsiteY0" fmla="*/ 0 h 4002945"/>
              <a:gd name="connsiteX1" fmla="*/ 2254445 w 2254445"/>
              <a:gd name="connsiteY1" fmla="*/ 0 h 4002945"/>
              <a:gd name="connsiteX2" fmla="*/ 2254445 w 2254445"/>
              <a:gd name="connsiteY2" fmla="*/ 4002945 h 4002945"/>
              <a:gd name="connsiteX3" fmla="*/ 0 w 2254445"/>
              <a:gd name="connsiteY3" fmla="*/ 4002945 h 4002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54445" h="4002945">
                <a:moveTo>
                  <a:pt x="0" y="0"/>
                </a:moveTo>
                <a:lnTo>
                  <a:pt x="2254445" y="0"/>
                </a:lnTo>
                <a:lnTo>
                  <a:pt x="2254445" y="4002945"/>
                </a:lnTo>
                <a:lnTo>
                  <a:pt x="0" y="400294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55550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9DB9F7B-0C0D-4574-91E1-0BB0E49C4A9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72603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0ED3104-2AB9-42AD-95FC-2D51190B41B6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587890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CCD642A-D413-44FA-92CB-475D45D673E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83869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58F1BD4D-3960-4926-9512-601B22F168F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699156" y="2595338"/>
            <a:ext cx="1920240" cy="192024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6267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FF503AE-ED97-4F27-8AEF-FD83A43E817F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4704862" y="1651598"/>
            <a:ext cx="2782276" cy="2782276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35924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3BCBED6E-D8A2-475F-8411-9F8137B1B54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55882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8D4EFF58-431A-4FE4-A38A-F32F81017D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891916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15C33B18-F7A0-40DB-9DBD-56E90C6F700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37142" y="1698450"/>
            <a:ext cx="2408165" cy="2408166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06581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E3A3926D-B083-447D-8E42-B4EE6F725B7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077201" y="169845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E7FD16D7-CDE2-44AE-A9F7-0832534C652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37243" y="169845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70909B1B-26C3-4B90-907B-3CEB4F348B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077201" y="385849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91BAF76C-F6D4-4C87-88CE-A283E364207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37243" y="3858491"/>
            <a:ext cx="1888435" cy="1569660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 dirty="0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85999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1411BCA7-FCC2-49F6-B3BC-7E91227132F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81779" y="1866952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7ECD762-C57C-4FAC-A738-B01D1135E93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73827" y="1866952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26FF32DB-A09F-4EFA-A16A-72DD10FB501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481779" y="3759299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2575481F-82B8-4617-A189-8CEB2FA7D87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73827" y="3759299"/>
            <a:ext cx="1336394" cy="1334939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2038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45ED468A-5C1C-4CDE-945A-5A4B6E2C1B9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83869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0366F2E-BA7C-4DE9-89F9-ACB130C2799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688924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F3C5220F-343E-40E6-A4AD-FEA64BB8DF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9476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D5A30AEC-0F5D-4110-83FC-DE3A276EA2A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84394" y="1684810"/>
            <a:ext cx="2127828" cy="2127828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851531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0EF77C6C-1CD4-4D88-8EAD-05F7FCDABCF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145955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3CA02097-0A85-4898-BC69-B6707FBAD3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181240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2">
            <a:extLst>
              <a:ext uri="{FF2B5EF4-FFF2-40B4-BE49-F238E27FC236}">
                <a16:creationId xmlns:a16="http://schemas.microsoft.com/office/drawing/2014/main" id="{82B7247B-A2E1-416D-B2CF-A9A11BD400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16525" y="1773776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A384708A-3AE4-4C63-96C8-463C0969C81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163601" y="3791420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2FA21231-240E-4F0B-9F6F-43A2341E3DF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98886" y="3791420"/>
            <a:ext cx="1829516" cy="1829514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177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EBEA64B-DF77-4367-B86B-F98960E71A10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033719" y="1075015"/>
            <a:ext cx="1781734" cy="3163610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4E4F114-2799-4BEB-9B7A-C916C3AC03BC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23825" y="3986513"/>
            <a:ext cx="4874458" cy="6499017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94804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C9F9EA13-AC1E-47AA-B037-77E9EE70B9DE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2396964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D340B6A-9ADA-4A7E-88C8-601643D8D45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348944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4D246950-8752-460D-8928-EF32D2F871B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167006" y="1521403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F528F1B5-C915-45BF-AE63-7E55E97629D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396964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014E5562-8C43-48D7-813A-22E9EC7192D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348944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C0AD035-349F-4288-A902-9CF1AAA9173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8167006" y="3896190"/>
            <a:ext cx="1494112" cy="1494112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68831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5B4EA213-A437-46B1-8D86-E063559BEF4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10175" y="1812072"/>
            <a:ext cx="1771650" cy="1771650"/>
          </a:xfrm>
          <a:custGeom>
            <a:avLst/>
            <a:gdLst>
              <a:gd name="connsiteX0" fmla="*/ 841248 w 1682496"/>
              <a:gd name="connsiteY0" fmla="*/ 0 h 1682496"/>
              <a:gd name="connsiteX1" fmla="*/ 1682496 w 1682496"/>
              <a:gd name="connsiteY1" fmla="*/ 841248 h 1682496"/>
              <a:gd name="connsiteX2" fmla="*/ 841248 w 1682496"/>
              <a:gd name="connsiteY2" fmla="*/ 1682496 h 1682496"/>
              <a:gd name="connsiteX3" fmla="*/ 0 w 1682496"/>
              <a:gd name="connsiteY3" fmla="*/ 841248 h 1682496"/>
              <a:gd name="connsiteX4" fmla="*/ 841248 w 1682496"/>
              <a:gd name="connsiteY4" fmla="*/ 0 h 1682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82496" h="1682496">
                <a:moveTo>
                  <a:pt x="841248" y="0"/>
                </a:moveTo>
                <a:cubicBezTo>
                  <a:pt x="1305856" y="0"/>
                  <a:pt x="1682496" y="376640"/>
                  <a:pt x="1682496" y="841248"/>
                </a:cubicBezTo>
                <a:cubicBezTo>
                  <a:pt x="1682496" y="1305856"/>
                  <a:pt x="1305856" y="1682496"/>
                  <a:pt x="841248" y="1682496"/>
                </a:cubicBezTo>
                <a:cubicBezTo>
                  <a:pt x="376640" y="1682496"/>
                  <a:pt x="0" y="1305856"/>
                  <a:pt x="0" y="841248"/>
                </a:cubicBezTo>
                <a:cubicBezTo>
                  <a:pt x="0" y="376640"/>
                  <a:pt x="376640" y="0"/>
                  <a:pt x="84124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6441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673B75-9FB9-4B09-AAAA-D7EAE5D7902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8911" y="1601942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2A49E9F6-A8F6-449D-B8CB-29E4789FD54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17366" y="1601942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F8E2FBE2-0C33-4718-A895-DFB097DF410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0221102" y="3210184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136E8F6B-88CE-46CF-BA58-54C70D912D9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13630" y="3210184"/>
            <a:ext cx="1361005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13D1BE97-7441-45F0-B376-DF72F70F911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8910" y="321018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F624ADF6-79CB-461F-90E0-E8C7E3C38D0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211798" y="159875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B893DE71-6ED9-4319-968E-B507F993827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619307" y="1598754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3" name="Picture Placeholder 2">
            <a:extLst>
              <a:ext uri="{FF2B5EF4-FFF2-40B4-BE49-F238E27FC236}">
                <a16:creationId xmlns:a16="http://schemas.microsoft.com/office/drawing/2014/main" id="{9D58DF93-5A80-4FA7-803F-286088356B0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016308" y="3206998"/>
            <a:ext cx="2962800" cy="1361005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24" name="Picture Placeholder 2">
            <a:extLst>
              <a:ext uri="{FF2B5EF4-FFF2-40B4-BE49-F238E27FC236}">
                <a16:creationId xmlns:a16="http://schemas.microsoft.com/office/drawing/2014/main" id="{6DCE2498-A336-4F3E-974F-0BEF1060EB40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414480" y="1601942"/>
            <a:ext cx="1361005" cy="2969247"/>
          </a:xfrm>
          <a:prstGeom prst="rect">
            <a:avLst/>
          </a:prstGeom>
        </p:spPr>
        <p:txBody>
          <a:bodyPr/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3459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C840CE84-1EF6-471C-9EF0-97714650591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8910" y="1598754"/>
            <a:ext cx="10973196" cy="2972435"/>
          </a:xfrm>
          <a:custGeom>
            <a:avLst/>
            <a:gdLst>
              <a:gd name="connsiteX0" fmla="*/ 9612191 w 10973196"/>
              <a:gd name="connsiteY0" fmla="*/ 1611430 h 2972435"/>
              <a:gd name="connsiteX1" fmla="*/ 10973196 w 10973196"/>
              <a:gd name="connsiteY1" fmla="*/ 1611430 h 2972435"/>
              <a:gd name="connsiteX2" fmla="*/ 10973196 w 10973196"/>
              <a:gd name="connsiteY2" fmla="*/ 2972435 h 2972435"/>
              <a:gd name="connsiteX3" fmla="*/ 9612191 w 10973196"/>
              <a:gd name="connsiteY3" fmla="*/ 2972435 h 2972435"/>
              <a:gd name="connsiteX4" fmla="*/ 3204720 w 10973196"/>
              <a:gd name="connsiteY4" fmla="*/ 1611430 h 2972435"/>
              <a:gd name="connsiteX5" fmla="*/ 4565724 w 10973196"/>
              <a:gd name="connsiteY5" fmla="*/ 1611430 h 2972435"/>
              <a:gd name="connsiteX6" fmla="*/ 4565724 w 10973196"/>
              <a:gd name="connsiteY6" fmla="*/ 2972435 h 2972435"/>
              <a:gd name="connsiteX7" fmla="*/ 3204720 w 10973196"/>
              <a:gd name="connsiteY7" fmla="*/ 2972435 h 2972435"/>
              <a:gd name="connsiteX8" fmla="*/ 0 w 10973196"/>
              <a:gd name="connsiteY8" fmla="*/ 1611430 h 2972435"/>
              <a:gd name="connsiteX9" fmla="*/ 2962800 w 10973196"/>
              <a:gd name="connsiteY9" fmla="*/ 1611430 h 2972435"/>
              <a:gd name="connsiteX10" fmla="*/ 2962800 w 10973196"/>
              <a:gd name="connsiteY10" fmla="*/ 2972435 h 2972435"/>
              <a:gd name="connsiteX11" fmla="*/ 0 w 10973196"/>
              <a:gd name="connsiteY11" fmla="*/ 2972435 h 2972435"/>
              <a:gd name="connsiteX12" fmla="*/ 6407397 w 10973196"/>
              <a:gd name="connsiteY12" fmla="*/ 1608244 h 2972435"/>
              <a:gd name="connsiteX13" fmla="*/ 9370197 w 10973196"/>
              <a:gd name="connsiteY13" fmla="*/ 1608244 h 2972435"/>
              <a:gd name="connsiteX14" fmla="*/ 9370197 w 10973196"/>
              <a:gd name="connsiteY14" fmla="*/ 2969249 h 2972435"/>
              <a:gd name="connsiteX15" fmla="*/ 6407397 w 10973196"/>
              <a:gd name="connsiteY15" fmla="*/ 2969249 h 2972435"/>
              <a:gd name="connsiteX16" fmla="*/ 6408455 w 10973196"/>
              <a:gd name="connsiteY16" fmla="*/ 3188 h 2972435"/>
              <a:gd name="connsiteX17" fmla="*/ 7769460 w 10973196"/>
              <a:gd name="connsiteY17" fmla="*/ 3188 h 2972435"/>
              <a:gd name="connsiteX18" fmla="*/ 7769460 w 10973196"/>
              <a:gd name="connsiteY18" fmla="*/ 1364193 h 2972435"/>
              <a:gd name="connsiteX19" fmla="*/ 6408455 w 10973196"/>
              <a:gd name="connsiteY19" fmla="*/ 1364193 h 2972435"/>
              <a:gd name="connsiteX20" fmla="*/ 4805569 w 10973196"/>
              <a:gd name="connsiteY20" fmla="*/ 3188 h 2972435"/>
              <a:gd name="connsiteX21" fmla="*/ 6166574 w 10973196"/>
              <a:gd name="connsiteY21" fmla="*/ 3188 h 2972435"/>
              <a:gd name="connsiteX22" fmla="*/ 6166574 w 10973196"/>
              <a:gd name="connsiteY22" fmla="*/ 2972435 h 2972435"/>
              <a:gd name="connsiteX23" fmla="*/ 4805569 w 10973196"/>
              <a:gd name="connsiteY23" fmla="*/ 2972435 h 2972435"/>
              <a:gd name="connsiteX24" fmla="*/ 1 w 10973196"/>
              <a:gd name="connsiteY24" fmla="*/ 3188 h 2972435"/>
              <a:gd name="connsiteX25" fmla="*/ 1361006 w 10973196"/>
              <a:gd name="connsiteY25" fmla="*/ 3188 h 2972435"/>
              <a:gd name="connsiteX26" fmla="*/ 1361006 w 10973196"/>
              <a:gd name="connsiteY26" fmla="*/ 1364193 h 2972435"/>
              <a:gd name="connsiteX27" fmla="*/ 1 w 10973196"/>
              <a:gd name="connsiteY27" fmla="*/ 1364193 h 2972435"/>
              <a:gd name="connsiteX28" fmla="*/ 8010396 w 10973196"/>
              <a:gd name="connsiteY28" fmla="*/ 0 h 2972435"/>
              <a:gd name="connsiteX29" fmla="*/ 10973196 w 10973196"/>
              <a:gd name="connsiteY29" fmla="*/ 0 h 2972435"/>
              <a:gd name="connsiteX30" fmla="*/ 10973196 w 10973196"/>
              <a:gd name="connsiteY30" fmla="*/ 1361005 h 2972435"/>
              <a:gd name="connsiteX31" fmla="*/ 8010396 w 10973196"/>
              <a:gd name="connsiteY31" fmla="*/ 1361005 h 2972435"/>
              <a:gd name="connsiteX32" fmla="*/ 1602887 w 10973196"/>
              <a:gd name="connsiteY32" fmla="*/ 0 h 2972435"/>
              <a:gd name="connsiteX33" fmla="*/ 4565687 w 10973196"/>
              <a:gd name="connsiteY33" fmla="*/ 0 h 2972435"/>
              <a:gd name="connsiteX34" fmla="*/ 4565687 w 10973196"/>
              <a:gd name="connsiteY34" fmla="*/ 1361005 h 2972435"/>
              <a:gd name="connsiteX35" fmla="*/ 1602887 w 10973196"/>
              <a:gd name="connsiteY35" fmla="*/ 1361005 h 2972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973196" h="2972435">
                <a:moveTo>
                  <a:pt x="9612191" y="1611430"/>
                </a:moveTo>
                <a:lnTo>
                  <a:pt x="10973196" y="1611430"/>
                </a:lnTo>
                <a:lnTo>
                  <a:pt x="10973196" y="2972435"/>
                </a:lnTo>
                <a:lnTo>
                  <a:pt x="9612191" y="2972435"/>
                </a:lnTo>
                <a:close/>
                <a:moveTo>
                  <a:pt x="3204720" y="1611430"/>
                </a:moveTo>
                <a:lnTo>
                  <a:pt x="4565724" y="1611430"/>
                </a:lnTo>
                <a:lnTo>
                  <a:pt x="4565724" y="2972435"/>
                </a:lnTo>
                <a:lnTo>
                  <a:pt x="3204720" y="2972435"/>
                </a:lnTo>
                <a:close/>
                <a:moveTo>
                  <a:pt x="0" y="1611430"/>
                </a:moveTo>
                <a:lnTo>
                  <a:pt x="2962800" y="1611430"/>
                </a:lnTo>
                <a:lnTo>
                  <a:pt x="2962800" y="2972435"/>
                </a:lnTo>
                <a:lnTo>
                  <a:pt x="0" y="2972435"/>
                </a:lnTo>
                <a:close/>
                <a:moveTo>
                  <a:pt x="6407397" y="1608244"/>
                </a:moveTo>
                <a:lnTo>
                  <a:pt x="9370197" y="1608244"/>
                </a:lnTo>
                <a:lnTo>
                  <a:pt x="9370197" y="2969249"/>
                </a:lnTo>
                <a:lnTo>
                  <a:pt x="6407397" y="2969249"/>
                </a:lnTo>
                <a:close/>
                <a:moveTo>
                  <a:pt x="6408455" y="3188"/>
                </a:moveTo>
                <a:lnTo>
                  <a:pt x="7769460" y="3188"/>
                </a:lnTo>
                <a:lnTo>
                  <a:pt x="7769460" y="1364193"/>
                </a:lnTo>
                <a:lnTo>
                  <a:pt x="6408455" y="1364193"/>
                </a:lnTo>
                <a:close/>
                <a:moveTo>
                  <a:pt x="4805569" y="3188"/>
                </a:moveTo>
                <a:lnTo>
                  <a:pt x="6166574" y="3188"/>
                </a:lnTo>
                <a:lnTo>
                  <a:pt x="6166574" y="2972435"/>
                </a:lnTo>
                <a:lnTo>
                  <a:pt x="4805569" y="2972435"/>
                </a:lnTo>
                <a:close/>
                <a:moveTo>
                  <a:pt x="1" y="3188"/>
                </a:moveTo>
                <a:lnTo>
                  <a:pt x="1361006" y="3188"/>
                </a:lnTo>
                <a:lnTo>
                  <a:pt x="1361006" y="1364193"/>
                </a:lnTo>
                <a:lnTo>
                  <a:pt x="1" y="1364193"/>
                </a:lnTo>
                <a:close/>
                <a:moveTo>
                  <a:pt x="8010396" y="0"/>
                </a:moveTo>
                <a:lnTo>
                  <a:pt x="10973196" y="0"/>
                </a:lnTo>
                <a:lnTo>
                  <a:pt x="10973196" y="1361005"/>
                </a:lnTo>
                <a:lnTo>
                  <a:pt x="8010396" y="1361005"/>
                </a:lnTo>
                <a:close/>
                <a:moveTo>
                  <a:pt x="1602887" y="0"/>
                </a:moveTo>
                <a:lnTo>
                  <a:pt x="4565687" y="0"/>
                </a:lnTo>
                <a:lnTo>
                  <a:pt x="4565687" y="1361005"/>
                </a:lnTo>
                <a:lnTo>
                  <a:pt x="1602887" y="136100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67732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1A6F509B-C1E3-4452-808F-B1C25B2985D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C5FA8F6-CBE5-4964-A83C-6FFA4DF8A2C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</p:spTree>
    <p:extLst>
      <p:ext uri="{BB962C8B-B14F-4D97-AF65-F5344CB8AC3E}">
        <p14:creationId xmlns:p14="http://schemas.microsoft.com/office/powerpoint/2010/main" val="151398238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7A6E75C-3E46-4DCF-A268-4404F2E62C4C}"/>
              </a:ext>
            </a:extLst>
          </p:cNvPr>
          <p:cNvSpPr txBox="1">
            <a:spLocks/>
          </p:cNvSpPr>
          <p:nvPr userDrawn="1"/>
        </p:nvSpPr>
        <p:spPr>
          <a:xfrm>
            <a:off x="5145444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ct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131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B197E06-A177-446D-AA13-CE7B4EB4B83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91711" y="1256466"/>
            <a:ext cx="1781734" cy="3163610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79F6E34-9EB2-4AE6-B278-795312FC28FC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6969799" y="2415487"/>
            <a:ext cx="1781734" cy="3163610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188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85171CE-8DD2-483A-A4B3-CE421F0E39F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096001" y="898988"/>
            <a:ext cx="3528402" cy="3133618"/>
          </a:xfrm>
          <a:prstGeom prst="parallelogram">
            <a:avLst>
              <a:gd name="adj" fmla="val 38443"/>
            </a:avLst>
          </a:prstGeom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8CAB5A58-16E7-4059-8C12-7DE8D7C70FE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91807" y="1862191"/>
            <a:ext cx="3528402" cy="3133618"/>
          </a:xfrm>
          <a:prstGeom prst="parallelogram">
            <a:avLst>
              <a:gd name="adj" fmla="val 38443"/>
            </a:avLst>
          </a:prstGeom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C1FAFC6-D6E4-4F07-B207-5075C8D4033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2270539" y="2825394"/>
            <a:ext cx="3528402" cy="3133618"/>
          </a:xfrm>
          <a:prstGeom prst="parallelogram">
            <a:avLst>
              <a:gd name="adj" fmla="val 38443"/>
            </a:avLst>
          </a:prstGeom>
        </p:spPr>
        <p:txBody>
          <a:bodyPr>
            <a:normAutofit/>
          </a:bodyPr>
          <a:lstStyle>
            <a:lvl1pPr>
              <a:defRPr sz="1400" b="0" i="0"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1170414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2935823C-FF05-4618-B8E6-A5237925F2E1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87098" y="0"/>
            <a:ext cx="2724727" cy="3752273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1B7D490-2E33-4F19-874A-DCD7B8B948F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780176" y="3427516"/>
            <a:ext cx="3509816" cy="3430484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8216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BCBF080-5732-4A19-BEF8-6301B16DCCE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646261" y="0"/>
            <a:ext cx="2724727" cy="3752273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ACC0DD1C-6321-4E81-87A3-1E10A74FB10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162472" y="3105725"/>
            <a:ext cx="2724727" cy="3752273"/>
          </a:xfrm>
          <a:custGeom>
            <a:avLst/>
            <a:gdLst>
              <a:gd name="connsiteX0" fmla="*/ 0 w 1646097"/>
              <a:gd name="connsiteY0" fmla="*/ 0 h 1646097"/>
              <a:gd name="connsiteX1" fmla="*/ 1646097 w 1646097"/>
              <a:gd name="connsiteY1" fmla="*/ 0 h 1646097"/>
              <a:gd name="connsiteX2" fmla="*/ 1646097 w 1646097"/>
              <a:gd name="connsiteY2" fmla="*/ 1646097 h 1646097"/>
              <a:gd name="connsiteX3" fmla="*/ 0 w 1646097"/>
              <a:gd name="connsiteY3" fmla="*/ 1646097 h 16460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46097" h="1646097">
                <a:moveTo>
                  <a:pt x="0" y="0"/>
                </a:moveTo>
                <a:lnTo>
                  <a:pt x="1646097" y="0"/>
                </a:lnTo>
                <a:lnTo>
                  <a:pt x="1646097" y="1646097"/>
                </a:lnTo>
                <a:lnTo>
                  <a:pt x="0" y="1646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00"/>
            </a:lvl1pPr>
          </a:lstStyle>
          <a:p>
            <a:endParaRPr lang="en-ID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364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5" name="Picture Placeholder 13">
            <a:extLst>
              <a:ext uri="{FF2B5EF4-FFF2-40B4-BE49-F238E27FC236}">
                <a16:creationId xmlns:a16="http://schemas.microsoft.com/office/drawing/2014/main" id="{A56E01ED-21C4-4762-B580-7195B0CF73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91905" y="3535238"/>
            <a:ext cx="2331026" cy="2331026"/>
          </a:xfrm>
          <a:custGeom>
            <a:avLst/>
            <a:gdLst>
              <a:gd name="connsiteX0" fmla="*/ 1032147 w 2064294"/>
              <a:gd name="connsiteY0" fmla="*/ 0 h 2064294"/>
              <a:gd name="connsiteX1" fmla="*/ 2064294 w 2064294"/>
              <a:gd name="connsiteY1" fmla="*/ 1032147 h 2064294"/>
              <a:gd name="connsiteX2" fmla="*/ 1032147 w 2064294"/>
              <a:gd name="connsiteY2" fmla="*/ 2064294 h 2064294"/>
              <a:gd name="connsiteX3" fmla="*/ 0 w 2064294"/>
              <a:gd name="connsiteY3" fmla="*/ 1032147 h 2064294"/>
              <a:gd name="connsiteX4" fmla="*/ 1032147 w 2064294"/>
              <a:gd name="connsiteY4" fmla="*/ 0 h 206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4294" h="2064294">
                <a:moveTo>
                  <a:pt x="1032147" y="0"/>
                </a:moveTo>
                <a:cubicBezTo>
                  <a:pt x="1602186" y="0"/>
                  <a:pt x="2064294" y="462108"/>
                  <a:pt x="2064294" y="1032147"/>
                </a:cubicBezTo>
                <a:cubicBezTo>
                  <a:pt x="2064294" y="1602186"/>
                  <a:pt x="1602186" y="2064294"/>
                  <a:pt x="1032147" y="2064294"/>
                </a:cubicBezTo>
                <a:cubicBezTo>
                  <a:pt x="462108" y="2064294"/>
                  <a:pt x="0" y="1602186"/>
                  <a:pt x="0" y="1032147"/>
                </a:cubicBezTo>
                <a:cubicBezTo>
                  <a:pt x="0" y="462108"/>
                  <a:pt x="462108" y="0"/>
                  <a:pt x="10321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en-ID"/>
          </a:p>
        </p:txBody>
      </p:sp>
      <p:sp>
        <p:nvSpPr>
          <p:cNvPr id="6" name="Picture Placeholder 14">
            <a:extLst>
              <a:ext uri="{FF2B5EF4-FFF2-40B4-BE49-F238E27FC236}">
                <a16:creationId xmlns:a16="http://schemas.microsoft.com/office/drawing/2014/main" id="{46379E3D-7E2D-40A3-85D2-C58CFE4E43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29611" y="3535238"/>
            <a:ext cx="2331026" cy="2331026"/>
          </a:xfrm>
          <a:custGeom>
            <a:avLst/>
            <a:gdLst>
              <a:gd name="connsiteX0" fmla="*/ 1032147 w 2064294"/>
              <a:gd name="connsiteY0" fmla="*/ 0 h 2064294"/>
              <a:gd name="connsiteX1" fmla="*/ 2064294 w 2064294"/>
              <a:gd name="connsiteY1" fmla="*/ 1032147 h 2064294"/>
              <a:gd name="connsiteX2" fmla="*/ 1032147 w 2064294"/>
              <a:gd name="connsiteY2" fmla="*/ 2064294 h 2064294"/>
              <a:gd name="connsiteX3" fmla="*/ 0 w 2064294"/>
              <a:gd name="connsiteY3" fmla="*/ 1032147 h 2064294"/>
              <a:gd name="connsiteX4" fmla="*/ 1032147 w 2064294"/>
              <a:gd name="connsiteY4" fmla="*/ 0 h 206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4294" h="2064294">
                <a:moveTo>
                  <a:pt x="1032147" y="0"/>
                </a:moveTo>
                <a:cubicBezTo>
                  <a:pt x="1602186" y="0"/>
                  <a:pt x="2064294" y="462108"/>
                  <a:pt x="2064294" y="1032147"/>
                </a:cubicBezTo>
                <a:cubicBezTo>
                  <a:pt x="2064294" y="1602186"/>
                  <a:pt x="1602186" y="2064294"/>
                  <a:pt x="1032147" y="2064294"/>
                </a:cubicBezTo>
                <a:cubicBezTo>
                  <a:pt x="462108" y="2064294"/>
                  <a:pt x="0" y="1602186"/>
                  <a:pt x="0" y="1032147"/>
                </a:cubicBezTo>
                <a:cubicBezTo>
                  <a:pt x="0" y="462108"/>
                  <a:pt x="462108" y="0"/>
                  <a:pt x="10321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en-ID"/>
          </a:p>
        </p:txBody>
      </p:sp>
      <p:sp>
        <p:nvSpPr>
          <p:cNvPr id="9" name="Picture Placeholder 15">
            <a:extLst>
              <a:ext uri="{FF2B5EF4-FFF2-40B4-BE49-F238E27FC236}">
                <a16:creationId xmlns:a16="http://schemas.microsoft.com/office/drawing/2014/main" id="{CEF89640-1C54-494F-938F-D56B632F941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91905" y="997538"/>
            <a:ext cx="2331026" cy="2331026"/>
          </a:xfrm>
          <a:custGeom>
            <a:avLst/>
            <a:gdLst>
              <a:gd name="connsiteX0" fmla="*/ 1032147 w 2064294"/>
              <a:gd name="connsiteY0" fmla="*/ 0 h 2064294"/>
              <a:gd name="connsiteX1" fmla="*/ 2064294 w 2064294"/>
              <a:gd name="connsiteY1" fmla="*/ 1032147 h 2064294"/>
              <a:gd name="connsiteX2" fmla="*/ 1032147 w 2064294"/>
              <a:gd name="connsiteY2" fmla="*/ 2064294 h 2064294"/>
              <a:gd name="connsiteX3" fmla="*/ 0 w 2064294"/>
              <a:gd name="connsiteY3" fmla="*/ 1032147 h 2064294"/>
              <a:gd name="connsiteX4" fmla="*/ 1032147 w 2064294"/>
              <a:gd name="connsiteY4" fmla="*/ 0 h 206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4294" h="2064294">
                <a:moveTo>
                  <a:pt x="1032147" y="0"/>
                </a:moveTo>
                <a:cubicBezTo>
                  <a:pt x="1602186" y="0"/>
                  <a:pt x="2064294" y="462108"/>
                  <a:pt x="2064294" y="1032147"/>
                </a:cubicBezTo>
                <a:cubicBezTo>
                  <a:pt x="2064294" y="1602186"/>
                  <a:pt x="1602186" y="2064294"/>
                  <a:pt x="1032147" y="2064294"/>
                </a:cubicBezTo>
                <a:cubicBezTo>
                  <a:pt x="462108" y="2064294"/>
                  <a:pt x="0" y="1602186"/>
                  <a:pt x="0" y="1032147"/>
                </a:cubicBezTo>
                <a:cubicBezTo>
                  <a:pt x="0" y="462108"/>
                  <a:pt x="462108" y="0"/>
                  <a:pt x="10321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en-ID"/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91FFF00-5E51-4EB8-A0D7-FAF063F9D0C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29611" y="997538"/>
            <a:ext cx="2331026" cy="2331026"/>
          </a:xfrm>
          <a:custGeom>
            <a:avLst/>
            <a:gdLst>
              <a:gd name="connsiteX0" fmla="*/ 1032147 w 2064294"/>
              <a:gd name="connsiteY0" fmla="*/ 0 h 2064294"/>
              <a:gd name="connsiteX1" fmla="*/ 2064294 w 2064294"/>
              <a:gd name="connsiteY1" fmla="*/ 1032147 h 2064294"/>
              <a:gd name="connsiteX2" fmla="*/ 1032147 w 2064294"/>
              <a:gd name="connsiteY2" fmla="*/ 2064294 h 2064294"/>
              <a:gd name="connsiteX3" fmla="*/ 0 w 2064294"/>
              <a:gd name="connsiteY3" fmla="*/ 1032147 h 2064294"/>
              <a:gd name="connsiteX4" fmla="*/ 1032147 w 2064294"/>
              <a:gd name="connsiteY4" fmla="*/ 0 h 2064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4294" h="2064294">
                <a:moveTo>
                  <a:pt x="1032147" y="0"/>
                </a:moveTo>
                <a:cubicBezTo>
                  <a:pt x="1602186" y="0"/>
                  <a:pt x="2064294" y="462108"/>
                  <a:pt x="2064294" y="1032147"/>
                </a:cubicBezTo>
                <a:cubicBezTo>
                  <a:pt x="2064294" y="1602186"/>
                  <a:pt x="1602186" y="2064294"/>
                  <a:pt x="1032147" y="2064294"/>
                </a:cubicBezTo>
                <a:cubicBezTo>
                  <a:pt x="462108" y="2064294"/>
                  <a:pt x="0" y="1602186"/>
                  <a:pt x="0" y="1032147"/>
                </a:cubicBezTo>
                <a:cubicBezTo>
                  <a:pt x="0" y="462108"/>
                  <a:pt x="462108" y="0"/>
                  <a:pt x="103214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05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40343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30ADC736-6EBA-4BC6-A413-FB925E48368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273" y="772860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ID" dirty="0"/>
              <a:t>Put Subtitle Here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F269A5B-8E7A-47B2-B4CE-B440D540B9D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5273" y="444626"/>
            <a:ext cx="11363111" cy="588220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3600">
                <a:latin typeface="+mj-lt"/>
              </a:defRPr>
            </a:lvl1pPr>
          </a:lstStyle>
          <a:p>
            <a:pPr lvl="0"/>
            <a:r>
              <a:rPr lang="en-ID" dirty="0"/>
              <a:t>Put Title Here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3D4AB31-D850-4CE4-8C35-2B6AD8D0F060}"/>
              </a:ext>
            </a:extLst>
          </p:cNvPr>
          <p:cNvSpPr txBox="1">
            <a:spLocks/>
          </p:cNvSpPr>
          <p:nvPr userDrawn="1"/>
        </p:nvSpPr>
        <p:spPr>
          <a:xfrm>
            <a:off x="9871788" y="6061093"/>
            <a:ext cx="1901112" cy="3778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id-ID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ID" b="0" i="0" spc="600" dirty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t>SLIDE </a:t>
            </a:r>
            <a:fld id="{696CAF5E-82FD-46C1-8113-274199A6E6F4}" type="slidenum">
              <a:rPr lang="id-ID" b="0" i="0" spc="600" smtClean="0">
                <a:solidFill>
                  <a:schemeClr val="tx1"/>
                </a:solidFill>
                <a:latin typeface="+mj-lt"/>
                <a:ea typeface="Open Sans" panose="020B0606030504020204" pitchFamily="34" charset="0"/>
                <a:cs typeface="Poppins" panose="02000000000000000000" pitchFamily="2" charset="0"/>
              </a:rPr>
              <a:pPr algn="r"/>
              <a:t>‹N›</a:t>
            </a:fld>
            <a:endParaRPr lang="id-ID" b="0" i="0" spc="600" dirty="0">
              <a:solidFill>
                <a:schemeClr val="tx1"/>
              </a:solidFill>
              <a:latin typeface="+mj-lt"/>
              <a:ea typeface="Open Sans" panose="020B0606030504020204" pitchFamily="34" charset="0"/>
              <a:cs typeface="Poppins" panose="02000000000000000000" pitchFamily="2" charset="0"/>
            </a:endParaRPr>
          </a:p>
        </p:txBody>
      </p:sp>
      <p:sp>
        <p:nvSpPr>
          <p:cNvPr id="5" name="Picture Placeholder 11">
            <a:extLst>
              <a:ext uri="{FF2B5EF4-FFF2-40B4-BE49-F238E27FC236}">
                <a16:creationId xmlns:a16="http://schemas.microsoft.com/office/drawing/2014/main" id="{56F4E96F-A292-47A0-84F3-41057C72C227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819415" y="1125958"/>
            <a:ext cx="4626838" cy="4629518"/>
          </a:xfrm>
          <a:prstGeom prst="diamond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6" name="Picture Placeholder 11">
            <a:extLst>
              <a:ext uri="{FF2B5EF4-FFF2-40B4-BE49-F238E27FC236}">
                <a16:creationId xmlns:a16="http://schemas.microsoft.com/office/drawing/2014/main" id="{F3D85B5F-6AD3-4730-81CD-41344EAB13EF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9877862" y="1125958"/>
            <a:ext cx="4626838" cy="4629518"/>
          </a:xfrm>
          <a:prstGeom prst="diamond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9" name="Picture Placeholder 11">
            <a:extLst>
              <a:ext uri="{FF2B5EF4-FFF2-40B4-BE49-F238E27FC236}">
                <a16:creationId xmlns:a16="http://schemas.microsoft.com/office/drawing/2014/main" id="{36B57733-EC4D-41D4-A4E6-656ED543EB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347922" y="-1413227"/>
            <a:ext cx="4626838" cy="4629518"/>
          </a:xfrm>
          <a:prstGeom prst="diamond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/>
          </a:p>
        </p:txBody>
      </p:sp>
      <p:sp>
        <p:nvSpPr>
          <p:cNvPr id="10" name="Picture Placeholder 11">
            <a:extLst>
              <a:ext uri="{FF2B5EF4-FFF2-40B4-BE49-F238E27FC236}">
                <a16:creationId xmlns:a16="http://schemas.microsoft.com/office/drawing/2014/main" id="{50DE1DB7-3575-4A0C-AF98-F80B24D80B3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7347922" y="3641709"/>
            <a:ext cx="4626838" cy="4629518"/>
          </a:xfrm>
          <a:prstGeom prst="diamond">
            <a:avLst/>
          </a:prstGeom>
        </p:spPr>
        <p:txBody>
          <a:bodyPr>
            <a:normAutofit/>
          </a:bodyPr>
          <a:lstStyle>
            <a:lvl1pPr>
              <a:defRPr sz="10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524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742F495-10C4-4D6E-94F3-C690AF89DA83}"/>
              </a:ext>
            </a:extLst>
          </p:cNvPr>
          <p:cNvCxnSpPr>
            <a:cxnSpLocks/>
          </p:cNvCxnSpPr>
          <p:nvPr userDrawn="1"/>
        </p:nvCxnSpPr>
        <p:spPr>
          <a:xfrm flipH="1">
            <a:off x="223084" y="419100"/>
            <a:ext cx="1362422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F004DB93-FA13-4E6B-B782-7B31A84FECF3}"/>
              </a:ext>
            </a:extLst>
          </p:cNvPr>
          <p:cNvCxnSpPr>
            <a:cxnSpLocks/>
          </p:cNvCxnSpPr>
          <p:nvPr userDrawn="1"/>
        </p:nvCxnSpPr>
        <p:spPr>
          <a:xfrm rot="5400000" flipH="1">
            <a:off x="-62448" y="639996"/>
            <a:ext cx="964734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D4D8EC43-0BFA-46A6-A803-E95ED2FAA545}"/>
              </a:ext>
            </a:extLst>
          </p:cNvPr>
          <p:cNvGrpSpPr/>
          <p:nvPr userDrawn="1"/>
        </p:nvGrpSpPr>
        <p:grpSpPr>
          <a:xfrm flipH="1">
            <a:off x="11156277" y="4961299"/>
            <a:ext cx="856034" cy="1604871"/>
            <a:chOff x="165370" y="4961299"/>
            <a:chExt cx="856034" cy="1604871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73CEFBA-70ED-4434-BE10-9DBB79BE4F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5370" y="6438900"/>
              <a:ext cx="856034" cy="0"/>
            </a:xfrm>
            <a:prstGeom prst="line">
              <a:avLst/>
            </a:prstGeom>
            <a:ln w="254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7F8440A8-AD0D-4891-B192-255E927EB482}"/>
                </a:ext>
              </a:extLst>
            </p:cNvPr>
            <p:cNvCxnSpPr>
              <a:cxnSpLocks/>
            </p:cNvCxnSpPr>
            <p:nvPr/>
          </p:nvCxnSpPr>
          <p:spPr>
            <a:xfrm>
              <a:off x="418627" y="4961299"/>
              <a:ext cx="0" cy="1604871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148C8614-30F5-4605-B52B-F028F577CAA8}"/>
              </a:ext>
            </a:extLst>
          </p:cNvPr>
          <p:cNvSpPr/>
          <p:nvPr userDrawn="1"/>
        </p:nvSpPr>
        <p:spPr>
          <a:xfrm>
            <a:off x="0" y="5158046"/>
            <a:ext cx="1699954" cy="1699954"/>
          </a:xfrm>
          <a:prstGeom prst="ellipse">
            <a:avLst/>
          </a:prstGeom>
          <a:pattFill prst="wdUpDiag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13E0325-E9FD-456F-B71D-EBAC32D7665C}"/>
              </a:ext>
            </a:extLst>
          </p:cNvPr>
          <p:cNvSpPr/>
          <p:nvPr userDrawn="1"/>
        </p:nvSpPr>
        <p:spPr>
          <a:xfrm>
            <a:off x="11704327" y="1794723"/>
            <a:ext cx="964735" cy="964735"/>
          </a:xfrm>
          <a:prstGeom prst="ellipse">
            <a:avLst/>
          </a:prstGeom>
          <a:pattFill prst="wdUpDiag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89D11E6-43C0-44A7-8208-BE51B49CC593}"/>
              </a:ext>
            </a:extLst>
          </p:cNvPr>
          <p:cNvSpPr/>
          <p:nvPr userDrawn="1"/>
        </p:nvSpPr>
        <p:spPr>
          <a:xfrm>
            <a:off x="11336718" y="0"/>
            <a:ext cx="1699954" cy="1699954"/>
          </a:xfrm>
          <a:prstGeom prst="ellipse">
            <a:avLst/>
          </a:prstGeom>
          <a:pattFill prst="wdUpDiag">
            <a:fgClr>
              <a:schemeClr val="accent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06453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73" r:id="rId2"/>
    <p:sldLayoutId id="2147483705" r:id="rId3"/>
    <p:sldLayoutId id="2147483704" r:id="rId4"/>
    <p:sldLayoutId id="2147483703" r:id="rId5"/>
    <p:sldLayoutId id="2147483702" r:id="rId6"/>
    <p:sldLayoutId id="2147483701" r:id="rId7"/>
    <p:sldLayoutId id="2147483700" r:id="rId8"/>
    <p:sldLayoutId id="2147483699" r:id="rId9"/>
    <p:sldLayoutId id="2147483698" r:id="rId10"/>
    <p:sldLayoutId id="2147483688" r:id="rId11"/>
    <p:sldLayoutId id="2147483687" r:id="rId12"/>
    <p:sldLayoutId id="2147483685" r:id="rId13"/>
    <p:sldLayoutId id="2147483684" r:id="rId14"/>
    <p:sldLayoutId id="2147483681" r:id="rId15"/>
    <p:sldLayoutId id="2147483682" r:id="rId16"/>
    <p:sldLayoutId id="2147483678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CEC88C8-89A7-42B7-80DE-9DF045F14F2C}"/>
              </a:ext>
            </a:extLst>
          </p:cNvPr>
          <p:cNvCxnSpPr>
            <a:cxnSpLocks/>
          </p:cNvCxnSpPr>
          <p:nvPr userDrawn="1"/>
        </p:nvCxnSpPr>
        <p:spPr>
          <a:xfrm>
            <a:off x="10583501" y="419100"/>
            <a:ext cx="1362422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C02B30E-800A-4101-903A-DADBC898A2A8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11266721" y="639996"/>
            <a:ext cx="964734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72D5AAB-44AF-4C63-AE8C-48C614933B2B}"/>
              </a:ext>
            </a:extLst>
          </p:cNvPr>
          <p:cNvCxnSpPr>
            <a:cxnSpLocks/>
          </p:cNvCxnSpPr>
          <p:nvPr userDrawn="1"/>
        </p:nvCxnSpPr>
        <p:spPr>
          <a:xfrm flipH="1">
            <a:off x="165370" y="6438900"/>
            <a:ext cx="856034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AEDF7D-FBF0-4EA3-973A-A6891AAB4704}"/>
              </a:ext>
            </a:extLst>
          </p:cNvPr>
          <p:cNvCxnSpPr>
            <a:cxnSpLocks/>
          </p:cNvCxnSpPr>
          <p:nvPr userDrawn="1"/>
        </p:nvCxnSpPr>
        <p:spPr>
          <a:xfrm>
            <a:off x="418627" y="4961299"/>
            <a:ext cx="0" cy="1604871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6E121C4A-49D1-49F3-9849-AA9DE8A98E1A}"/>
              </a:ext>
            </a:extLst>
          </p:cNvPr>
          <p:cNvSpPr/>
          <p:nvPr userDrawn="1"/>
        </p:nvSpPr>
        <p:spPr>
          <a:xfrm>
            <a:off x="10492046" y="5158046"/>
            <a:ext cx="1699954" cy="1699954"/>
          </a:xfrm>
          <a:prstGeom prst="ellipse">
            <a:avLst/>
          </a:prstGeom>
          <a:pattFill prst="wdUpDiag">
            <a:fgClr>
              <a:schemeClr val="accent5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6588786-5B64-49B9-BD35-2007D8641F4D}"/>
              </a:ext>
            </a:extLst>
          </p:cNvPr>
          <p:cNvSpPr/>
          <p:nvPr userDrawn="1"/>
        </p:nvSpPr>
        <p:spPr>
          <a:xfrm>
            <a:off x="-482368" y="1794723"/>
            <a:ext cx="964735" cy="964735"/>
          </a:xfrm>
          <a:prstGeom prst="ellipse">
            <a:avLst/>
          </a:prstGeom>
          <a:pattFill prst="wdUpDiag">
            <a:fgClr>
              <a:schemeClr val="accent4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25E847F-AF90-4785-B7F4-CA7229DE6985}"/>
              </a:ext>
            </a:extLst>
          </p:cNvPr>
          <p:cNvSpPr/>
          <p:nvPr userDrawn="1"/>
        </p:nvSpPr>
        <p:spPr>
          <a:xfrm>
            <a:off x="-849977" y="0"/>
            <a:ext cx="1699954" cy="1699954"/>
          </a:xfrm>
          <a:prstGeom prst="ellipse">
            <a:avLst/>
          </a:prstGeom>
          <a:pattFill prst="wdUpDiag">
            <a:fgClr>
              <a:schemeClr val="accent2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52069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709" r:id="rId2"/>
    <p:sldLayoutId id="2147483708" r:id="rId3"/>
    <p:sldLayoutId id="2147483707" r:id="rId4"/>
    <p:sldLayoutId id="2147483706" r:id="rId5"/>
    <p:sldLayoutId id="2147483697" r:id="rId6"/>
    <p:sldLayoutId id="2147483696" r:id="rId7"/>
    <p:sldLayoutId id="2147483695" r:id="rId8"/>
    <p:sldLayoutId id="2147483694" r:id="rId9"/>
    <p:sldLayoutId id="2147483693" r:id="rId10"/>
    <p:sldLayoutId id="2147483692" r:id="rId11"/>
    <p:sldLayoutId id="2147483691" r:id="rId12"/>
    <p:sldLayoutId id="2147483690" r:id="rId13"/>
    <p:sldLayoutId id="2147483689" r:id="rId14"/>
    <p:sldLayoutId id="2147483679" r:id="rId15"/>
    <p:sldLayoutId id="2147483680" r:id="rId16"/>
    <p:sldLayoutId id="2147483676" r:id="rId17"/>
    <p:sldLayoutId id="2147483677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9D3B666F-A44D-4EA1-B3AC-488629CA20A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99123" y="3451144"/>
            <a:ext cx="8995410" cy="588220"/>
          </a:xfrm>
        </p:spPr>
        <p:txBody>
          <a:bodyPr lIns="91440" tIns="45720" rIns="91440" bIns="45720" anchor="ctr"/>
          <a:lstStyle/>
          <a:p>
            <a:pPr>
              <a:lnSpc>
                <a:spcPct val="150000"/>
              </a:lnSpc>
            </a:pPr>
            <a:r>
              <a:rPr lang="en-ID" sz="1600" spc="600" dirty="0">
                <a:solidFill>
                  <a:schemeClr val="tx1"/>
                </a:solidFill>
                <a:latin typeface="+mj-lt"/>
                <a:ea typeface="Open Sans"/>
                <a:cs typeface="Open Sans"/>
              </a:rPr>
              <a:t>Un </a:t>
            </a:r>
            <a:r>
              <a:rPr lang="en-ID" sz="1600" spc="600" dirty="0" err="1">
                <a:solidFill>
                  <a:schemeClr val="tx1"/>
                </a:solidFill>
                <a:latin typeface="+mj-lt"/>
                <a:ea typeface="Open Sans"/>
                <a:cs typeface="Open Sans"/>
              </a:rPr>
              <a:t>Approccio</a:t>
            </a:r>
            <a:r>
              <a:rPr lang="en-ID" sz="1600" spc="600" dirty="0">
                <a:solidFill>
                  <a:schemeClr val="tx1"/>
                </a:solidFill>
                <a:latin typeface="+mj-lt"/>
                <a:ea typeface="Open Sans"/>
                <a:cs typeface="Open Sans"/>
              </a:rPr>
              <a:t> </a:t>
            </a:r>
            <a:r>
              <a:rPr lang="en-ID" sz="1600" spc="600" dirty="0" err="1">
                <a:solidFill>
                  <a:schemeClr val="tx1"/>
                </a:solidFill>
                <a:latin typeface="+mj-lt"/>
                <a:ea typeface="Open Sans"/>
                <a:cs typeface="Open Sans"/>
              </a:rPr>
              <a:t>Ibrido</a:t>
            </a:r>
            <a:endParaRPr lang="it-IT" dirty="0" err="1">
              <a:solidFill>
                <a:schemeClr val="tx1"/>
              </a:solidFill>
            </a:endParaRPr>
          </a:p>
        </p:txBody>
      </p:sp>
      <p:sp>
        <p:nvSpPr>
          <p:cNvPr id="2" name="TextBox 11">
            <a:extLst>
              <a:ext uri="{FF2B5EF4-FFF2-40B4-BE49-F238E27FC236}">
                <a16:creationId xmlns:a16="http://schemas.microsoft.com/office/drawing/2014/main" id="{B094A1ED-F5DD-46F8-9486-B3793F3406F3}"/>
              </a:ext>
            </a:extLst>
          </p:cNvPr>
          <p:cNvSpPr txBox="1"/>
          <p:nvPr/>
        </p:nvSpPr>
        <p:spPr>
          <a:xfrm>
            <a:off x="4060773" y="5745965"/>
            <a:ext cx="4076454" cy="89383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ID" sz="1200" dirty="0">
                <a:ea typeface="+mn-lt"/>
                <a:cs typeface="+mn-lt"/>
              </a:rPr>
              <a:t>Francesco Lenti - 865274 - f.lenti3@campus.unimib.it</a:t>
            </a:r>
            <a:br>
              <a:rPr lang="en-ID" sz="1200" dirty="0">
                <a:ea typeface="+mn-lt"/>
                <a:cs typeface="+mn-lt"/>
              </a:rPr>
            </a:br>
            <a:r>
              <a:rPr lang="en-ID" sz="1200" dirty="0">
                <a:ea typeface="+mn-lt"/>
                <a:cs typeface="+mn-lt"/>
              </a:rPr>
              <a:t>Mattia Boller - 873358 - m.boller@campus.unimib.it</a:t>
            </a:r>
            <a:br>
              <a:rPr lang="en-ID" sz="1200" dirty="0">
                <a:ea typeface="+mn-lt"/>
                <a:cs typeface="+mn-lt"/>
              </a:rPr>
            </a:br>
            <a:r>
              <a:rPr lang="en-ID" sz="1200" dirty="0">
                <a:ea typeface="+mn-lt"/>
                <a:cs typeface="+mn-lt"/>
              </a:rPr>
              <a:t>Mattia Marchi - 817587 - m.marchi@campus.unimib.it</a:t>
            </a:r>
            <a:endParaRPr lang="it-IT" dirty="0"/>
          </a:p>
        </p:txBody>
      </p:sp>
      <p:pic>
        <p:nvPicPr>
          <p:cNvPr id="3" name="Immagine 4" descr="Immagine che contiene testo, segnale, orologio, clipart&#10;&#10;Descrizione generata automaticamente">
            <a:extLst>
              <a:ext uri="{FF2B5EF4-FFF2-40B4-BE49-F238E27FC236}">
                <a16:creationId xmlns:a16="http://schemas.microsoft.com/office/drawing/2014/main" id="{AD5EC9A8-304D-4493-92D7-1D0A781BC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6400" y="2740461"/>
            <a:ext cx="5005200" cy="867078"/>
          </a:xfrm>
          <a:prstGeom prst="rect">
            <a:avLst/>
          </a:prstGeom>
        </p:spPr>
      </p:pic>
      <p:pic>
        <p:nvPicPr>
          <p:cNvPr id="5" name="Immagine 5">
            <a:extLst>
              <a:ext uri="{FF2B5EF4-FFF2-40B4-BE49-F238E27FC236}">
                <a16:creationId xmlns:a16="http://schemas.microsoft.com/office/drawing/2014/main" id="{811E96C2-F9D6-4D53-BB70-C91A4057D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2400" y="419400"/>
            <a:ext cx="1159200" cy="116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42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07AEFDD-C0CD-47F0-9BDC-E2191ED75A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64650" y="8665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ea typeface="Open Sans"/>
                <a:cs typeface="Open Sans"/>
              </a:rPr>
              <a:t>Metadati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3F34FE7-DB96-460D-BCF5-B6A46C4AA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0929" y="4883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cs typeface="Poppins"/>
              </a:rPr>
              <a:t>Esplorazione Dataset</a:t>
            </a:r>
            <a:endParaRPr lang="it-IT" dirty="0"/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1BABC42E-DD25-4695-A0CA-9AAC794C555A}"/>
              </a:ext>
            </a:extLst>
          </p:cNvPr>
          <p:cNvSpPr txBox="1"/>
          <p:nvPr/>
        </p:nvSpPr>
        <p:spPr>
          <a:xfrm>
            <a:off x="413825" y="329329"/>
            <a:ext cx="1105746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5000" b="1" dirty="0">
                <a:solidFill>
                  <a:schemeClr val="accent1"/>
                </a:solidFill>
                <a:latin typeface="+mj-lt"/>
                <a:cs typeface="Poppins"/>
              </a:rPr>
              <a:t>01</a:t>
            </a:r>
            <a:endParaRPr lang="id-ID" sz="8800" b="1" dirty="0">
              <a:solidFill>
                <a:schemeClr val="accent1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9978744-2D41-45F9-8A79-7236A2A1E766}"/>
              </a:ext>
            </a:extLst>
          </p:cNvPr>
          <p:cNvSpPr txBox="1"/>
          <p:nvPr/>
        </p:nvSpPr>
        <p:spPr>
          <a:xfrm>
            <a:off x="1521086" y="3089432"/>
            <a:ext cx="35871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Le caratteristiche sono: </a:t>
            </a:r>
            <a:endParaRPr lang="it-IT"/>
          </a:p>
          <a:p>
            <a:r>
              <a:rPr lang="it-IT" err="1">
                <a:ea typeface="+mn-lt"/>
                <a:cs typeface="+mn-lt"/>
              </a:rPr>
              <a:t>Occlusion</a:t>
            </a:r>
            <a:r>
              <a:rPr lang="it-IT" dirty="0">
                <a:ea typeface="+mn-lt"/>
                <a:cs typeface="+mn-lt"/>
              </a:rPr>
              <a:t>, Action, Focus, </a:t>
            </a:r>
            <a:r>
              <a:rPr lang="it-IT" err="1">
                <a:ea typeface="+mn-lt"/>
                <a:cs typeface="+mn-lt"/>
              </a:rPr>
              <a:t>Eyes</a:t>
            </a:r>
            <a:r>
              <a:rPr lang="it-IT" dirty="0">
                <a:ea typeface="+mn-lt"/>
                <a:cs typeface="+mn-lt"/>
              </a:rPr>
              <a:t>, Face, </a:t>
            </a:r>
            <a:r>
              <a:rPr lang="it-IT" err="1">
                <a:ea typeface="+mn-lt"/>
                <a:cs typeface="+mn-lt"/>
              </a:rPr>
              <a:t>Near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err="1">
                <a:solidFill>
                  <a:schemeClr val="accent5"/>
                </a:solidFill>
                <a:ea typeface="+mn-lt"/>
                <a:cs typeface="+mn-lt"/>
              </a:rPr>
              <a:t>Accessory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>
                <a:solidFill>
                  <a:schemeClr val="accent5"/>
                </a:solidFill>
                <a:ea typeface="+mn-lt"/>
                <a:cs typeface="+mn-lt"/>
              </a:rPr>
              <a:t>Group</a:t>
            </a:r>
            <a:r>
              <a:rPr lang="it-IT" dirty="0">
                <a:ea typeface="+mn-lt"/>
                <a:cs typeface="+mn-lt"/>
              </a:rPr>
              <a:t>, Collage, Human, Info, Blur.</a:t>
            </a:r>
            <a:endParaRPr lang="it-IT" dirty="0"/>
          </a:p>
        </p:txBody>
      </p:sp>
      <p:pic>
        <p:nvPicPr>
          <p:cNvPr id="9" name="Immagine 9">
            <a:extLst>
              <a:ext uri="{FF2B5EF4-FFF2-40B4-BE49-F238E27FC236}">
                <a16:creationId xmlns:a16="http://schemas.microsoft.com/office/drawing/2014/main" id="{69FFF467-7B13-428A-ABA4-A51CAECCF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434" y="1307532"/>
            <a:ext cx="4635062" cy="2285384"/>
          </a:xfrm>
          <a:prstGeom prst="rect">
            <a:avLst/>
          </a:prstGeom>
          <a:ln>
            <a:solidFill>
              <a:schemeClr val="accent5"/>
            </a:solidFill>
          </a:ln>
        </p:spPr>
      </p:pic>
      <p:pic>
        <p:nvPicPr>
          <p:cNvPr id="10" name="Immagine 10">
            <a:extLst>
              <a:ext uri="{FF2B5EF4-FFF2-40B4-BE49-F238E27FC236}">
                <a16:creationId xmlns:a16="http://schemas.microsoft.com/office/drawing/2014/main" id="{234B74DD-979F-44BF-A61F-1F64D1B15C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434" y="3771501"/>
            <a:ext cx="4635062" cy="2284169"/>
          </a:xfrm>
          <a:prstGeom prst="rect">
            <a:avLst/>
          </a:prstGeom>
          <a:ln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1184169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07AEFDD-C0CD-47F0-9BDC-E2191ED75A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64650" y="8665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ea typeface="Open Sans"/>
                <a:cs typeface="Open Sans"/>
              </a:rPr>
              <a:t>Metadati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3F34FE7-DB96-460D-BCF5-B6A46C4AA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0929" y="4883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cs typeface="Poppins"/>
              </a:rPr>
              <a:t>Esplorazione Dataset</a:t>
            </a:r>
            <a:endParaRPr lang="it-IT" dirty="0"/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1BABC42E-DD25-4695-A0CA-9AAC794C555A}"/>
              </a:ext>
            </a:extLst>
          </p:cNvPr>
          <p:cNvSpPr txBox="1"/>
          <p:nvPr/>
        </p:nvSpPr>
        <p:spPr>
          <a:xfrm>
            <a:off x="413825" y="329329"/>
            <a:ext cx="1105746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5000" b="1" dirty="0">
                <a:solidFill>
                  <a:schemeClr val="accent1"/>
                </a:solidFill>
                <a:latin typeface="+mj-lt"/>
                <a:cs typeface="Poppins"/>
              </a:rPr>
              <a:t>01</a:t>
            </a:r>
            <a:endParaRPr lang="id-ID" sz="8800" b="1" dirty="0">
              <a:solidFill>
                <a:schemeClr val="accent1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9978744-2D41-45F9-8A79-7236A2A1E766}"/>
              </a:ext>
            </a:extLst>
          </p:cNvPr>
          <p:cNvSpPr txBox="1"/>
          <p:nvPr/>
        </p:nvSpPr>
        <p:spPr>
          <a:xfrm>
            <a:off x="1521086" y="3089432"/>
            <a:ext cx="35871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Le caratteristiche sono: </a:t>
            </a:r>
            <a:endParaRPr lang="it-IT"/>
          </a:p>
          <a:p>
            <a:r>
              <a:rPr lang="it-IT" dirty="0" err="1">
                <a:ea typeface="+mn-lt"/>
                <a:cs typeface="+mn-lt"/>
              </a:rPr>
              <a:t>Occlusion</a:t>
            </a:r>
            <a:r>
              <a:rPr lang="it-IT" dirty="0">
                <a:ea typeface="+mn-lt"/>
                <a:cs typeface="+mn-lt"/>
              </a:rPr>
              <a:t>, Action, Focus, </a:t>
            </a:r>
            <a:r>
              <a:rPr lang="it-IT" dirty="0" err="1">
                <a:ea typeface="+mn-lt"/>
                <a:cs typeface="+mn-lt"/>
              </a:rPr>
              <a:t>Eyes</a:t>
            </a:r>
            <a:r>
              <a:rPr lang="it-IT" dirty="0">
                <a:ea typeface="+mn-lt"/>
                <a:cs typeface="+mn-lt"/>
              </a:rPr>
              <a:t>, Face, </a:t>
            </a:r>
            <a:r>
              <a:rPr lang="it-IT" dirty="0" err="1">
                <a:ea typeface="+mn-lt"/>
                <a:cs typeface="+mn-lt"/>
              </a:rPr>
              <a:t>Near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 err="1">
                <a:ea typeface="+mn-lt"/>
                <a:cs typeface="+mn-lt"/>
              </a:rPr>
              <a:t>Accessory</a:t>
            </a:r>
            <a:r>
              <a:rPr lang="it-IT" dirty="0">
                <a:ea typeface="+mn-lt"/>
                <a:cs typeface="+mn-lt"/>
              </a:rPr>
              <a:t>, Group, </a:t>
            </a:r>
            <a:r>
              <a:rPr lang="it-IT" dirty="0">
                <a:solidFill>
                  <a:schemeClr val="accent5"/>
                </a:solidFill>
                <a:ea typeface="+mn-lt"/>
                <a:cs typeface="+mn-lt"/>
              </a:rPr>
              <a:t>Collage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>
                <a:solidFill>
                  <a:schemeClr val="accent5"/>
                </a:solidFill>
                <a:ea typeface="+mn-lt"/>
                <a:cs typeface="+mn-lt"/>
              </a:rPr>
              <a:t>Human</a:t>
            </a:r>
            <a:r>
              <a:rPr lang="it-IT" dirty="0">
                <a:ea typeface="+mn-lt"/>
                <a:cs typeface="+mn-lt"/>
              </a:rPr>
              <a:t>, Info, Blur.</a:t>
            </a:r>
            <a:endParaRPr lang="it-IT" dirty="0"/>
          </a:p>
        </p:txBody>
      </p:sp>
      <p:pic>
        <p:nvPicPr>
          <p:cNvPr id="9" name="Immagine 9">
            <a:extLst>
              <a:ext uri="{FF2B5EF4-FFF2-40B4-BE49-F238E27FC236}">
                <a16:creationId xmlns:a16="http://schemas.microsoft.com/office/drawing/2014/main" id="{D65ACD15-EA56-44F7-9510-D5C6F13310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434" y="1310676"/>
            <a:ext cx="4635062" cy="2292234"/>
          </a:xfrm>
          <a:prstGeom prst="rect">
            <a:avLst/>
          </a:prstGeom>
          <a:ln>
            <a:solidFill>
              <a:schemeClr val="accent5"/>
            </a:solidFill>
          </a:ln>
        </p:spPr>
      </p:pic>
      <p:pic>
        <p:nvPicPr>
          <p:cNvPr id="10" name="Immagine 10" descr="Immagine che contiene testo, cane&#10;&#10;Descrizione generata automaticamente">
            <a:extLst>
              <a:ext uri="{FF2B5EF4-FFF2-40B4-BE49-F238E27FC236}">
                <a16:creationId xmlns:a16="http://schemas.microsoft.com/office/drawing/2014/main" id="{73BA5582-96E0-4DD8-9C90-312B9A8651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434" y="3772184"/>
            <a:ext cx="4635061" cy="2282803"/>
          </a:xfrm>
          <a:prstGeom prst="rect">
            <a:avLst/>
          </a:prstGeom>
          <a:ln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396234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07AEFDD-C0CD-47F0-9BDC-E2191ED75A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64650" y="8665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ea typeface="Open Sans"/>
                <a:cs typeface="Open Sans"/>
              </a:rPr>
              <a:t>Metadati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3F34FE7-DB96-460D-BCF5-B6A46C4AA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0929" y="4883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cs typeface="Poppins"/>
              </a:rPr>
              <a:t>Esplorazione Dataset</a:t>
            </a:r>
            <a:endParaRPr lang="it-IT" dirty="0"/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1BABC42E-DD25-4695-A0CA-9AAC794C555A}"/>
              </a:ext>
            </a:extLst>
          </p:cNvPr>
          <p:cNvSpPr txBox="1"/>
          <p:nvPr/>
        </p:nvSpPr>
        <p:spPr>
          <a:xfrm>
            <a:off x="413825" y="329329"/>
            <a:ext cx="1105746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5000" b="1" dirty="0">
                <a:solidFill>
                  <a:schemeClr val="accent1"/>
                </a:solidFill>
                <a:latin typeface="+mj-lt"/>
                <a:cs typeface="Poppins"/>
              </a:rPr>
              <a:t>01</a:t>
            </a:r>
            <a:endParaRPr lang="id-ID" sz="8800" b="1" dirty="0">
              <a:solidFill>
                <a:schemeClr val="accent1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9978744-2D41-45F9-8A79-7236A2A1E766}"/>
              </a:ext>
            </a:extLst>
          </p:cNvPr>
          <p:cNvSpPr txBox="1"/>
          <p:nvPr/>
        </p:nvSpPr>
        <p:spPr>
          <a:xfrm>
            <a:off x="1521086" y="3089432"/>
            <a:ext cx="35871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Le caratteristiche sono: </a:t>
            </a:r>
            <a:endParaRPr lang="it-IT"/>
          </a:p>
          <a:p>
            <a:r>
              <a:rPr lang="it-IT" dirty="0" err="1">
                <a:ea typeface="+mn-lt"/>
                <a:cs typeface="+mn-lt"/>
              </a:rPr>
              <a:t>Occlusion</a:t>
            </a:r>
            <a:r>
              <a:rPr lang="it-IT" dirty="0">
                <a:ea typeface="+mn-lt"/>
                <a:cs typeface="+mn-lt"/>
              </a:rPr>
              <a:t>, Action, Focus, </a:t>
            </a:r>
            <a:r>
              <a:rPr lang="it-IT" dirty="0" err="1">
                <a:ea typeface="+mn-lt"/>
                <a:cs typeface="+mn-lt"/>
              </a:rPr>
              <a:t>Eyes</a:t>
            </a:r>
            <a:r>
              <a:rPr lang="it-IT" dirty="0">
                <a:ea typeface="+mn-lt"/>
                <a:cs typeface="+mn-lt"/>
              </a:rPr>
              <a:t>, Face, </a:t>
            </a:r>
            <a:r>
              <a:rPr lang="it-IT" dirty="0" err="1">
                <a:ea typeface="+mn-lt"/>
                <a:cs typeface="+mn-lt"/>
              </a:rPr>
              <a:t>Near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 err="1">
                <a:ea typeface="+mn-lt"/>
                <a:cs typeface="+mn-lt"/>
              </a:rPr>
              <a:t>Accessory</a:t>
            </a:r>
            <a:r>
              <a:rPr lang="it-IT" dirty="0">
                <a:ea typeface="+mn-lt"/>
                <a:cs typeface="+mn-lt"/>
              </a:rPr>
              <a:t>, Group, Collage, Human, </a:t>
            </a:r>
            <a:r>
              <a:rPr lang="it-IT" dirty="0">
                <a:solidFill>
                  <a:schemeClr val="accent5"/>
                </a:solidFill>
                <a:ea typeface="+mn-lt"/>
                <a:cs typeface="+mn-lt"/>
              </a:rPr>
              <a:t>Info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>
                <a:solidFill>
                  <a:schemeClr val="accent5"/>
                </a:solidFill>
                <a:ea typeface="+mn-lt"/>
                <a:cs typeface="+mn-lt"/>
              </a:rPr>
              <a:t>Blur</a:t>
            </a:r>
            <a:r>
              <a:rPr lang="it-IT" dirty="0">
                <a:ea typeface="+mn-lt"/>
                <a:cs typeface="+mn-lt"/>
              </a:rPr>
              <a:t>.</a:t>
            </a:r>
            <a:endParaRPr lang="it-IT" dirty="0"/>
          </a:p>
        </p:txBody>
      </p:sp>
      <p:pic>
        <p:nvPicPr>
          <p:cNvPr id="9" name="Immagine 9" descr="Immagine che contiene testo, cane&#10;&#10;Descrizione generata automaticamente">
            <a:extLst>
              <a:ext uri="{FF2B5EF4-FFF2-40B4-BE49-F238E27FC236}">
                <a16:creationId xmlns:a16="http://schemas.microsoft.com/office/drawing/2014/main" id="{15E0DF7B-1B93-4565-882F-E02BA7544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434" y="1310002"/>
            <a:ext cx="4635062" cy="2280444"/>
          </a:xfrm>
          <a:prstGeom prst="rect">
            <a:avLst/>
          </a:prstGeom>
          <a:ln>
            <a:solidFill>
              <a:schemeClr val="accent5"/>
            </a:solidFill>
          </a:ln>
        </p:spPr>
      </p:pic>
      <p:pic>
        <p:nvPicPr>
          <p:cNvPr id="10" name="Immagine 10">
            <a:extLst>
              <a:ext uri="{FF2B5EF4-FFF2-40B4-BE49-F238E27FC236}">
                <a16:creationId xmlns:a16="http://schemas.microsoft.com/office/drawing/2014/main" id="{A0E5D957-CC0C-4BD4-807B-948C74F566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434" y="3771799"/>
            <a:ext cx="4635062" cy="2283574"/>
          </a:xfrm>
          <a:prstGeom prst="rect">
            <a:avLst/>
          </a:prstGeom>
          <a:ln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2796002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testo 1">
            <a:extLst>
              <a:ext uri="{FF2B5EF4-FFF2-40B4-BE49-F238E27FC236}">
                <a16:creationId xmlns:a16="http://schemas.microsoft.com/office/drawing/2014/main" id="{ACB799DB-6A7C-4F47-BF85-7107848556F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64650" y="8665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ea typeface="Open Sans"/>
                <a:cs typeface="Open Sans"/>
              </a:rPr>
              <a:t>CNN</a:t>
            </a:r>
            <a:endParaRPr lang="it-IT" dirty="0"/>
          </a:p>
        </p:txBody>
      </p:sp>
      <p:sp>
        <p:nvSpPr>
          <p:cNvPr id="13" name="Segnaposto testo 2">
            <a:extLst>
              <a:ext uri="{FF2B5EF4-FFF2-40B4-BE49-F238E27FC236}">
                <a16:creationId xmlns:a16="http://schemas.microsoft.com/office/drawing/2014/main" id="{27FCFEA4-AFAB-4ABC-B0C3-6DCC12FDA56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0929" y="4883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cs typeface="Poppins"/>
              </a:rPr>
              <a:t>Approccio Metodologico</a:t>
            </a:r>
            <a:endParaRPr lang="it-IT" dirty="0"/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1D94B1AB-01FD-4F42-9ED8-F202AFF27DCA}"/>
              </a:ext>
            </a:extLst>
          </p:cNvPr>
          <p:cNvSpPr txBox="1"/>
          <p:nvPr/>
        </p:nvSpPr>
        <p:spPr>
          <a:xfrm>
            <a:off x="413825" y="329329"/>
            <a:ext cx="1105746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5000" b="1" dirty="0">
                <a:solidFill>
                  <a:srgbClr val="05B9F6"/>
                </a:solidFill>
                <a:latin typeface="+mj-lt"/>
                <a:cs typeface="Poppins"/>
              </a:rPr>
              <a:t>02</a:t>
            </a:r>
            <a:endParaRPr lang="id-ID" sz="8800" b="1" dirty="0">
              <a:solidFill>
                <a:srgbClr val="05B9F6"/>
              </a:solidFill>
              <a:latin typeface="+mj-lt"/>
              <a:cs typeface="Poppins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340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8">
            <a:extLst>
              <a:ext uri="{FF2B5EF4-FFF2-40B4-BE49-F238E27FC236}">
                <a16:creationId xmlns:a16="http://schemas.microsoft.com/office/drawing/2014/main" id="{28BC455A-C400-473E-8859-C9BED21F0D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273" y="772860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en-ID" dirty="0">
                <a:ea typeface="Open Sans"/>
                <a:cs typeface="Open Sans"/>
              </a:rPr>
              <a:t>….</a:t>
            </a:r>
          </a:p>
        </p:txBody>
      </p:sp>
      <p:sp>
        <p:nvSpPr>
          <p:cNvPr id="7" name="Text Placeholder 27">
            <a:extLst>
              <a:ext uri="{FF2B5EF4-FFF2-40B4-BE49-F238E27FC236}">
                <a16:creationId xmlns:a16="http://schemas.microsoft.com/office/drawing/2014/main" id="{45E08C09-112B-427B-82C0-9C83E51A72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5273" y="444626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en-ID" dirty="0"/>
              <a:t>Road Map</a:t>
            </a:r>
          </a:p>
        </p:txBody>
      </p:sp>
      <p:sp>
        <p:nvSpPr>
          <p:cNvPr id="9" name="TextBox 16">
            <a:extLst>
              <a:ext uri="{FF2B5EF4-FFF2-40B4-BE49-F238E27FC236}">
                <a16:creationId xmlns:a16="http://schemas.microsoft.com/office/drawing/2014/main" id="{6D2FFBFF-36CE-4DCC-9B70-A4C374F26112}"/>
              </a:ext>
            </a:extLst>
          </p:cNvPr>
          <p:cNvSpPr txBox="1"/>
          <p:nvPr/>
        </p:nvSpPr>
        <p:spPr>
          <a:xfrm>
            <a:off x="619940" y="2296789"/>
            <a:ext cx="144302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8800" b="1" dirty="0">
                <a:solidFill>
                  <a:schemeClr val="accent1"/>
                </a:solidFill>
                <a:latin typeface="+mj-lt"/>
                <a:cs typeface="Poppins" panose="02000000000000000000" pitchFamily="2" charset="0"/>
              </a:rPr>
              <a:t>01</a:t>
            </a:r>
            <a:endParaRPr lang="id-ID" sz="8800" b="1" dirty="0">
              <a:solidFill>
                <a:schemeClr val="accent1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F99CD2B4-08CC-4CE1-AE65-F584AD7207CA}"/>
              </a:ext>
            </a:extLst>
          </p:cNvPr>
          <p:cNvSpPr txBox="1"/>
          <p:nvPr/>
        </p:nvSpPr>
        <p:spPr>
          <a:xfrm>
            <a:off x="618357" y="3574062"/>
            <a:ext cx="2189125" cy="584775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ID" sz="1600" dirty="0" err="1">
                <a:ea typeface="+mn-lt"/>
                <a:cs typeface="+mn-lt"/>
              </a:rPr>
              <a:t>Esplorazione</a:t>
            </a:r>
            <a:r>
              <a:rPr lang="en-ID" sz="1600" dirty="0">
                <a:ea typeface="+mn-lt"/>
                <a:cs typeface="+mn-lt"/>
              </a:rPr>
              <a:t> Dataset</a:t>
            </a:r>
          </a:p>
          <a:p>
            <a:endParaRPr lang="en-ID" sz="1600" dirty="0">
              <a:latin typeface="Poppins"/>
              <a:cs typeface="Poppins"/>
            </a:endParaRPr>
          </a:p>
        </p:txBody>
      </p:sp>
      <p:sp>
        <p:nvSpPr>
          <p:cNvPr id="13" name="Rectangle 18">
            <a:extLst>
              <a:ext uri="{FF2B5EF4-FFF2-40B4-BE49-F238E27FC236}">
                <a16:creationId xmlns:a16="http://schemas.microsoft.com/office/drawing/2014/main" id="{9FFAF461-4CB7-48D3-93A9-D3E004F0F28C}"/>
              </a:ext>
            </a:extLst>
          </p:cNvPr>
          <p:cNvSpPr/>
          <p:nvPr/>
        </p:nvSpPr>
        <p:spPr>
          <a:xfrm>
            <a:off x="619940" y="3870271"/>
            <a:ext cx="2611318" cy="82702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100" dirty="0" err="1">
                <a:ea typeface="+mn-lt"/>
                <a:cs typeface="+mn-lt"/>
              </a:rPr>
              <a:t>Investigazione</a:t>
            </a:r>
            <a:r>
              <a:rPr lang="id-ID" sz="1100" dirty="0">
                <a:ea typeface="+mn-lt"/>
                <a:cs typeface="+mn-lt"/>
              </a:rPr>
              <a:t> </a:t>
            </a:r>
            <a:r>
              <a:rPr lang="id-ID" sz="1100" dirty="0" err="1">
                <a:ea typeface="+mn-lt"/>
                <a:cs typeface="+mn-lt"/>
              </a:rPr>
              <a:t>delle</a:t>
            </a:r>
            <a:r>
              <a:rPr lang="id-ID" sz="1100" dirty="0">
                <a:ea typeface="+mn-lt"/>
                <a:cs typeface="+mn-lt"/>
              </a:rPr>
              <a:t> </a:t>
            </a:r>
            <a:r>
              <a:rPr lang="id-ID" sz="1100" dirty="0" err="1">
                <a:ea typeface="+mn-lt"/>
                <a:cs typeface="+mn-lt"/>
              </a:rPr>
              <a:t>caratteristiche</a:t>
            </a:r>
            <a:r>
              <a:rPr lang="id-ID" sz="1100" dirty="0">
                <a:ea typeface="+mn-lt"/>
                <a:cs typeface="+mn-lt"/>
              </a:rPr>
              <a:t> </a:t>
            </a:r>
            <a:r>
              <a:rPr lang="id-ID" sz="1100" dirty="0" err="1">
                <a:ea typeface="+mn-lt"/>
                <a:cs typeface="+mn-lt"/>
              </a:rPr>
              <a:t>chiave</a:t>
            </a:r>
            <a:r>
              <a:rPr lang="id-ID" sz="1100" dirty="0">
                <a:ea typeface="+mn-lt"/>
                <a:cs typeface="+mn-lt"/>
              </a:rPr>
              <a:t> </a:t>
            </a:r>
            <a:r>
              <a:rPr lang="id-ID" sz="1100" dirty="0" err="1">
                <a:ea typeface="+mn-lt"/>
                <a:cs typeface="+mn-lt"/>
              </a:rPr>
              <a:t>dei</a:t>
            </a:r>
            <a:r>
              <a:rPr lang="id-ID" sz="1100" dirty="0">
                <a:ea typeface="+mn-lt"/>
                <a:cs typeface="+mn-lt"/>
              </a:rPr>
              <a:t> </a:t>
            </a:r>
            <a:r>
              <a:rPr lang="id-ID" sz="1100" dirty="0" err="1">
                <a:ea typeface="+mn-lt"/>
                <a:cs typeface="+mn-lt"/>
              </a:rPr>
              <a:t>dataset</a:t>
            </a:r>
            <a:r>
              <a:rPr lang="id-ID" sz="1100" dirty="0">
                <a:ea typeface="+mn-lt"/>
                <a:cs typeface="+mn-lt"/>
              </a:rPr>
              <a:t> </a:t>
            </a:r>
            <a:r>
              <a:rPr lang="id-ID" sz="1100" dirty="0" err="1">
                <a:ea typeface="+mn-lt"/>
                <a:cs typeface="+mn-lt"/>
              </a:rPr>
              <a:t>attraverso</a:t>
            </a:r>
            <a:r>
              <a:rPr lang="id-ID" sz="1100" dirty="0">
                <a:ea typeface="+mn-lt"/>
                <a:cs typeface="+mn-lt"/>
              </a:rPr>
              <a:t> data </a:t>
            </a:r>
            <a:r>
              <a:rPr lang="id-ID" sz="1100" dirty="0" err="1">
                <a:ea typeface="+mn-lt"/>
                <a:cs typeface="+mn-lt"/>
              </a:rPr>
              <a:t>visualization</a:t>
            </a:r>
            <a:r>
              <a:rPr lang="id-ID" sz="1100" dirty="0">
                <a:ea typeface="+mn-lt"/>
                <a:cs typeface="+mn-lt"/>
              </a:rPr>
              <a:t>.</a:t>
            </a:r>
            <a:endParaRPr lang="id-ID" sz="1100" dirty="0">
              <a:ea typeface="Open Sans"/>
              <a:cs typeface="Open Sans"/>
            </a:endParaRPr>
          </a:p>
        </p:txBody>
      </p:sp>
      <p:sp>
        <p:nvSpPr>
          <p:cNvPr id="15" name="TextBox 19">
            <a:extLst>
              <a:ext uri="{FF2B5EF4-FFF2-40B4-BE49-F238E27FC236}">
                <a16:creationId xmlns:a16="http://schemas.microsoft.com/office/drawing/2014/main" id="{B8933977-8745-461E-9E5A-BF335237D7A9}"/>
              </a:ext>
            </a:extLst>
          </p:cNvPr>
          <p:cNvSpPr txBox="1"/>
          <p:nvPr/>
        </p:nvSpPr>
        <p:spPr>
          <a:xfrm>
            <a:off x="3454808" y="2296789"/>
            <a:ext cx="1564852" cy="144655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ID" sz="8800" b="1" dirty="0">
                <a:solidFill>
                  <a:schemeClr val="accent2"/>
                </a:solidFill>
                <a:latin typeface="+mj-lt"/>
                <a:cs typeface="Poppins"/>
              </a:rPr>
              <a:t>02</a:t>
            </a:r>
            <a:endParaRPr lang="id-ID" sz="8800" b="1" dirty="0">
              <a:solidFill>
                <a:schemeClr val="accent2"/>
              </a:solidFill>
              <a:latin typeface="+mj-lt"/>
              <a:cs typeface="Poppins"/>
            </a:endParaRPr>
          </a:p>
        </p:txBody>
      </p:sp>
      <p:sp>
        <p:nvSpPr>
          <p:cNvPr id="17" name="TextBox 20">
            <a:extLst>
              <a:ext uri="{FF2B5EF4-FFF2-40B4-BE49-F238E27FC236}">
                <a16:creationId xmlns:a16="http://schemas.microsoft.com/office/drawing/2014/main" id="{63CF6C98-A453-4280-A9D9-87C5004D8A9D}"/>
              </a:ext>
            </a:extLst>
          </p:cNvPr>
          <p:cNvSpPr txBox="1"/>
          <p:nvPr/>
        </p:nvSpPr>
        <p:spPr>
          <a:xfrm>
            <a:off x="3453225" y="3574062"/>
            <a:ext cx="2702984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ID" sz="1600" dirty="0" err="1">
                <a:latin typeface="Poppins"/>
                <a:cs typeface="Poppins"/>
              </a:rPr>
              <a:t>Approccio</a:t>
            </a:r>
            <a:r>
              <a:rPr lang="en-ID" sz="1600" dirty="0">
                <a:latin typeface="Poppins"/>
                <a:cs typeface="Poppins"/>
              </a:rPr>
              <a:t> </a:t>
            </a:r>
            <a:r>
              <a:rPr lang="en-ID" sz="1600" dirty="0" err="1">
                <a:latin typeface="Poppins"/>
                <a:cs typeface="Poppins"/>
              </a:rPr>
              <a:t>Metodologico</a:t>
            </a:r>
            <a:endParaRPr lang="it-IT" dirty="0" err="1"/>
          </a:p>
        </p:txBody>
      </p:sp>
      <p:sp>
        <p:nvSpPr>
          <p:cNvPr id="19" name="Rectangle 21">
            <a:extLst>
              <a:ext uri="{FF2B5EF4-FFF2-40B4-BE49-F238E27FC236}">
                <a16:creationId xmlns:a16="http://schemas.microsoft.com/office/drawing/2014/main" id="{B0E3B2EA-F43C-4C27-97C1-CC2858C0AC75}"/>
              </a:ext>
            </a:extLst>
          </p:cNvPr>
          <p:cNvSpPr/>
          <p:nvPr/>
        </p:nvSpPr>
        <p:spPr>
          <a:xfrm>
            <a:off x="3454808" y="3870271"/>
            <a:ext cx="2611318" cy="82702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100" dirty="0" err="1">
                <a:ea typeface="Open Sans Light"/>
                <a:cs typeface="Open Sans Light"/>
              </a:rPr>
              <a:t>Definizione</a:t>
            </a:r>
            <a:r>
              <a:rPr lang="id-ID" sz="1100" dirty="0">
                <a:ea typeface="Open Sans Light"/>
                <a:cs typeface="Open Sans Light"/>
              </a:rPr>
              <a:t> e </a:t>
            </a:r>
            <a:r>
              <a:rPr lang="id-ID" sz="1100" dirty="0" err="1">
                <a:ea typeface="Open Sans Light"/>
                <a:cs typeface="Open Sans Light"/>
              </a:rPr>
              <a:t>caratteristiche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dei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modelli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utilizzati</a:t>
            </a:r>
            <a:r>
              <a:rPr lang="id-ID" sz="1100" dirty="0">
                <a:ea typeface="Open Sans Light"/>
                <a:cs typeface="Open Sans Light"/>
              </a:rPr>
              <a:t> e </a:t>
            </a:r>
            <a:r>
              <a:rPr lang="id-ID" sz="1100" dirty="0" err="1">
                <a:ea typeface="Open Sans Light"/>
                <a:cs typeface="Open Sans Light"/>
              </a:rPr>
              <a:t>motivazioni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delle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scelte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adottate</a:t>
            </a:r>
            <a:r>
              <a:rPr lang="id-ID" sz="1100" dirty="0">
                <a:ea typeface="Open Sans Light"/>
                <a:cs typeface="Open Sans Light"/>
              </a:rPr>
              <a:t>.</a:t>
            </a:r>
          </a:p>
        </p:txBody>
      </p:sp>
      <p:sp>
        <p:nvSpPr>
          <p:cNvPr id="21" name="TextBox 22">
            <a:extLst>
              <a:ext uri="{FF2B5EF4-FFF2-40B4-BE49-F238E27FC236}">
                <a16:creationId xmlns:a16="http://schemas.microsoft.com/office/drawing/2014/main" id="{64C32D8D-29F0-44AD-9C83-F84F7ABA3A58}"/>
              </a:ext>
            </a:extLst>
          </p:cNvPr>
          <p:cNvSpPr txBox="1"/>
          <p:nvPr/>
        </p:nvSpPr>
        <p:spPr>
          <a:xfrm>
            <a:off x="6310020" y="2296789"/>
            <a:ext cx="160813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8800" b="1" dirty="0">
                <a:solidFill>
                  <a:schemeClr val="accent3"/>
                </a:solidFill>
                <a:latin typeface="+mj-lt"/>
                <a:cs typeface="Poppins" panose="02000000000000000000" pitchFamily="2" charset="0"/>
              </a:rPr>
              <a:t>03</a:t>
            </a:r>
            <a:endParaRPr lang="id-ID" sz="8800" b="1" dirty="0">
              <a:solidFill>
                <a:schemeClr val="accent3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23" name="TextBox 29">
            <a:extLst>
              <a:ext uri="{FF2B5EF4-FFF2-40B4-BE49-F238E27FC236}">
                <a16:creationId xmlns:a16="http://schemas.microsoft.com/office/drawing/2014/main" id="{80D6FD31-118F-496D-903A-E0E5076BB77C}"/>
              </a:ext>
            </a:extLst>
          </p:cNvPr>
          <p:cNvSpPr txBox="1"/>
          <p:nvPr/>
        </p:nvSpPr>
        <p:spPr>
          <a:xfrm>
            <a:off x="6308437" y="3574062"/>
            <a:ext cx="2926731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1600" dirty="0" err="1">
                <a:latin typeface="Poppins"/>
                <a:cs typeface="Poppins"/>
              </a:rPr>
              <a:t>Valutazione</a:t>
            </a:r>
            <a:r>
              <a:rPr lang="en-ID" sz="1600" dirty="0">
                <a:latin typeface="Poppins"/>
                <a:cs typeface="Poppins"/>
              </a:rPr>
              <a:t> Performance</a:t>
            </a:r>
            <a:endParaRPr lang="it-IT" dirty="0"/>
          </a:p>
        </p:txBody>
      </p:sp>
      <p:sp>
        <p:nvSpPr>
          <p:cNvPr id="25" name="Rectangle 30">
            <a:extLst>
              <a:ext uri="{FF2B5EF4-FFF2-40B4-BE49-F238E27FC236}">
                <a16:creationId xmlns:a16="http://schemas.microsoft.com/office/drawing/2014/main" id="{FA2F2E95-F9AD-44F5-BC5C-EA56ADDAD683}"/>
              </a:ext>
            </a:extLst>
          </p:cNvPr>
          <p:cNvSpPr/>
          <p:nvPr/>
        </p:nvSpPr>
        <p:spPr>
          <a:xfrm>
            <a:off x="6310020" y="3870271"/>
            <a:ext cx="2611318" cy="57310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100" dirty="0" err="1">
                <a:ea typeface="Open Sans Light"/>
                <a:cs typeface="Open Sans Light"/>
              </a:rPr>
              <a:t>Valutazione</a:t>
            </a:r>
            <a:r>
              <a:rPr lang="id-ID" sz="1100" dirty="0">
                <a:ea typeface="Open Sans Light"/>
                <a:cs typeface="Open Sans Light"/>
              </a:rPr>
              <a:t> e </a:t>
            </a:r>
            <a:r>
              <a:rPr lang="id-ID" sz="1100" dirty="0" err="1">
                <a:ea typeface="Open Sans Light"/>
                <a:cs typeface="Open Sans Light"/>
              </a:rPr>
              <a:t>confronto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dei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vari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modelli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ed</a:t>
            </a:r>
            <a:r>
              <a:rPr lang="id-ID" sz="1100" dirty="0">
                <a:ea typeface="Open Sans Light"/>
                <a:cs typeface="Open Sans Light"/>
              </a:rPr>
              <a:t> </a:t>
            </a:r>
            <a:r>
              <a:rPr lang="id-ID" sz="1100" dirty="0" err="1">
                <a:ea typeface="Open Sans Light"/>
                <a:cs typeface="Open Sans Light"/>
              </a:rPr>
              <a:t>analisi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dei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risultati</a:t>
            </a:r>
            <a:r>
              <a:rPr lang="id-ID" sz="1100" dirty="0">
                <a:ea typeface="Open Sans Light"/>
                <a:cs typeface="Open Sans Light"/>
              </a:rPr>
              <a:t>.</a:t>
            </a:r>
            <a:endParaRPr lang="id-ID" sz="1100" dirty="0"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7" name="TextBox 31">
            <a:extLst>
              <a:ext uri="{FF2B5EF4-FFF2-40B4-BE49-F238E27FC236}">
                <a16:creationId xmlns:a16="http://schemas.microsoft.com/office/drawing/2014/main" id="{58824E27-904F-4AC7-BB3F-BB686EBC6AE1}"/>
              </a:ext>
            </a:extLst>
          </p:cNvPr>
          <p:cNvSpPr txBox="1"/>
          <p:nvPr/>
        </p:nvSpPr>
        <p:spPr>
          <a:xfrm>
            <a:off x="9137770" y="2296789"/>
            <a:ext cx="1693092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8800" b="1" dirty="0">
                <a:solidFill>
                  <a:schemeClr val="accent4"/>
                </a:solidFill>
                <a:latin typeface="+mj-lt"/>
                <a:cs typeface="Poppins" panose="02000000000000000000" pitchFamily="2" charset="0"/>
              </a:rPr>
              <a:t>04</a:t>
            </a:r>
            <a:endParaRPr lang="id-ID" sz="8800" b="1" dirty="0">
              <a:solidFill>
                <a:schemeClr val="accent4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29" name="TextBox 32">
            <a:extLst>
              <a:ext uri="{FF2B5EF4-FFF2-40B4-BE49-F238E27FC236}">
                <a16:creationId xmlns:a16="http://schemas.microsoft.com/office/drawing/2014/main" id="{619870AF-CCD8-4604-A129-DAF8877641B4}"/>
              </a:ext>
            </a:extLst>
          </p:cNvPr>
          <p:cNvSpPr txBox="1"/>
          <p:nvPr/>
        </p:nvSpPr>
        <p:spPr>
          <a:xfrm>
            <a:off x="9136187" y="3574062"/>
            <a:ext cx="1382110" cy="338554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r>
              <a:rPr lang="en-ID" sz="1600" dirty="0" err="1">
                <a:latin typeface="+mj-lt"/>
                <a:cs typeface="Poppins"/>
              </a:rPr>
              <a:t>Conclusioni</a:t>
            </a:r>
            <a:endParaRPr lang="it-IT" dirty="0" err="1"/>
          </a:p>
        </p:txBody>
      </p:sp>
      <p:sp>
        <p:nvSpPr>
          <p:cNvPr id="31" name="Rectangle 33">
            <a:extLst>
              <a:ext uri="{FF2B5EF4-FFF2-40B4-BE49-F238E27FC236}">
                <a16:creationId xmlns:a16="http://schemas.microsoft.com/office/drawing/2014/main" id="{C27EEFD1-870E-45FA-8C9A-73C89A6172FE}"/>
              </a:ext>
            </a:extLst>
          </p:cNvPr>
          <p:cNvSpPr/>
          <p:nvPr/>
        </p:nvSpPr>
        <p:spPr>
          <a:xfrm>
            <a:off x="9137770" y="3870271"/>
            <a:ext cx="2611318" cy="573106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100" dirty="0" err="1">
                <a:ea typeface="Open Sans Light"/>
                <a:cs typeface="Open Sans Light"/>
              </a:rPr>
              <a:t>Considerazioni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finali</a:t>
            </a:r>
            <a:r>
              <a:rPr lang="id-ID" sz="1100" dirty="0">
                <a:ea typeface="Open Sans Light"/>
                <a:cs typeface="Open Sans Light"/>
              </a:rPr>
              <a:t> e </a:t>
            </a:r>
            <a:r>
              <a:rPr lang="id-ID" sz="1100" dirty="0" err="1">
                <a:ea typeface="Open Sans Light"/>
                <a:cs typeface="Open Sans Light"/>
              </a:rPr>
              <a:t>possibili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sviluppi</a:t>
            </a:r>
            <a:r>
              <a:rPr lang="id-ID" sz="1100" dirty="0">
                <a:ea typeface="Open Sans Light"/>
                <a:cs typeface="Open Sans Light"/>
              </a:rPr>
              <a:t> </a:t>
            </a:r>
            <a:r>
              <a:rPr lang="id-ID" sz="1100" dirty="0" err="1">
                <a:ea typeface="Open Sans Light"/>
                <a:cs typeface="Open Sans Light"/>
              </a:rPr>
              <a:t>futuri</a:t>
            </a:r>
            <a:r>
              <a:rPr lang="id-ID" sz="1100" dirty="0">
                <a:ea typeface="Open Sans Light"/>
                <a:cs typeface="Open Sans Ligh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06201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5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6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3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4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 p14:presetBounceEnd="6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7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8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1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2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5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6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 p14:presetBounceEnd="6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39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0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grpId="0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3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4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 p14:presetBounceEnd="6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51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52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1" grpId="0"/>
          <p:bldP spid="13" grpId="0"/>
          <p:bldP spid="15" grpId="0"/>
          <p:bldP spid="17" grpId="0"/>
          <p:bldP spid="19" grpId="0"/>
          <p:bldP spid="21" grpId="0"/>
          <p:bldP spid="23" grpId="0"/>
          <p:bldP spid="25" grpId="0"/>
          <p:bldP spid="27" grpId="0"/>
          <p:bldP spid="29" grpId="0"/>
          <p:bldP spid="31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2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7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75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" grpId="0"/>
          <p:bldP spid="11" grpId="0"/>
          <p:bldP spid="13" grpId="0"/>
          <p:bldP spid="15" grpId="0"/>
          <p:bldP spid="17" grpId="0"/>
          <p:bldP spid="19" grpId="0"/>
          <p:bldP spid="21" grpId="0"/>
          <p:bldP spid="23" grpId="0"/>
          <p:bldP spid="25" grpId="0"/>
          <p:bldP spid="27" grpId="0"/>
          <p:bldP spid="29" grpId="0"/>
          <p:bldP spid="31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C075B61-0738-433B-B03C-EFFC06C63D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ctr"/>
          <a:lstStyle/>
          <a:p>
            <a:r>
              <a:rPr lang="it-IT" dirty="0">
                <a:ea typeface="Open Sans"/>
                <a:cs typeface="Open Sans"/>
              </a:rPr>
              <a:t>Problema</a:t>
            </a:r>
            <a:endParaRPr lang="it-IT" dirty="0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F3AF4A1-AF81-4758-AF6D-27FAB7A7F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it-IT" dirty="0">
                <a:cs typeface="Poppins"/>
              </a:rPr>
              <a:t>Introduzione</a:t>
            </a:r>
            <a:endParaRPr lang="it-IT" dirty="0"/>
          </a:p>
        </p:txBody>
      </p:sp>
      <p:pic>
        <p:nvPicPr>
          <p:cNvPr id="12" name="Immagine 12">
            <a:extLst>
              <a:ext uri="{FF2B5EF4-FFF2-40B4-BE49-F238E27FC236}">
                <a16:creationId xmlns:a16="http://schemas.microsoft.com/office/drawing/2014/main" id="{94CC9F93-B054-4C79-BEE5-AC8CDC2BF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302" y="2026170"/>
            <a:ext cx="2743200" cy="2743200"/>
          </a:xfrm>
          <a:prstGeom prst="rect">
            <a:avLst/>
          </a:prstGeom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0B3E279-2195-4B6C-8C19-5445FF1DAE60}"/>
              </a:ext>
            </a:extLst>
          </p:cNvPr>
          <p:cNvSpPr txBox="1"/>
          <p:nvPr/>
        </p:nvSpPr>
        <p:spPr>
          <a:xfrm>
            <a:off x="1973081" y="2166703"/>
            <a:ext cx="3842478" cy="31393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Una immagine vale più di mille parole.</a:t>
            </a:r>
            <a:endParaRPr lang="it-IT" dirty="0"/>
          </a:p>
          <a:p>
            <a:endParaRPr lang="it-IT" dirty="0">
              <a:ea typeface="+mn-lt"/>
              <a:cs typeface="+mn-lt"/>
            </a:endParaRPr>
          </a:p>
          <a:p>
            <a:r>
              <a:rPr lang="it-IT" dirty="0">
                <a:ea typeface="+mn-lt"/>
                <a:cs typeface="+mn-lt"/>
              </a:rPr>
              <a:t>Sapevi che un’immagine</a:t>
            </a:r>
            <a:br>
              <a:rPr lang="it-IT" dirty="0">
                <a:ea typeface="+mn-lt"/>
                <a:cs typeface="+mn-lt"/>
              </a:rPr>
            </a:br>
            <a:r>
              <a:rPr lang="it-IT" dirty="0">
                <a:ea typeface="+mn-lt"/>
                <a:cs typeface="+mn-lt"/>
              </a:rPr>
              <a:t>può salvare più di mille vite?</a:t>
            </a:r>
          </a:p>
          <a:p>
            <a:endParaRPr lang="it-IT" dirty="0">
              <a:ea typeface="+mn-lt"/>
              <a:cs typeface="+mn-lt"/>
            </a:endParaRPr>
          </a:p>
          <a:p>
            <a:r>
              <a:rPr lang="it-IT" dirty="0">
                <a:ea typeface="+mn-lt"/>
                <a:cs typeface="+mn-lt"/>
              </a:rPr>
              <a:t>Milioni di animali randagi </a:t>
            </a:r>
            <a:r>
              <a:rPr lang="it-IT" dirty="0">
                <a:solidFill>
                  <a:schemeClr val="accent4"/>
                </a:solidFill>
                <a:ea typeface="+mn-lt"/>
                <a:cs typeface="+mn-lt"/>
              </a:rPr>
              <a:t>soffrono</a:t>
            </a:r>
            <a:br>
              <a:rPr lang="it-IT" dirty="0">
                <a:ea typeface="+mn-lt"/>
                <a:cs typeface="+mn-lt"/>
              </a:rPr>
            </a:br>
            <a:r>
              <a:rPr lang="it-IT" dirty="0">
                <a:ea typeface="+mn-lt"/>
                <a:cs typeface="+mn-lt"/>
              </a:rPr>
              <a:t>per le strade o vengono </a:t>
            </a:r>
            <a:r>
              <a:rPr lang="it-IT" dirty="0">
                <a:solidFill>
                  <a:schemeClr val="accent4"/>
                </a:solidFill>
                <a:ea typeface="+mn-lt"/>
                <a:cs typeface="+mn-lt"/>
              </a:rPr>
              <a:t>soppressi </a:t>
            </a:r>
            <a:r>
              <a:rPr lang="it-IT" dirty="0">
                <a:ea typeface="+mn-lt"/>
                <a:cs typeface="+mn-lt"/>
              </a:rPr>
              <a:t>nei rifugi ogni giorno in tutto il</a:t>
            </a:r>
            <a:br>
              <a:rPr lang="it-IT" dirty="0">
                <a:ea typeface="+mn-lt"/>
                <a:cs typeface="+mn-lt"/>
              </a:rPr>
            </a:br>
            <a:r>
              <a:rPr lang="it-IT" dirty="0">
                <a:ea typeface="+mn-lt"/>
                <a:cs typeface="+mn-lt"/>
              </a:rPr>
              <a:t>mondo.</a:t>
            </a:r>
            <a:br>
              <a:rPr lang="it-IT" dirty="0">
                <a:ea typeface="+mn-lt"/>
                <a:cs typeface="+mn-lt"/>
              </a:rPr>
            </a:br>
            <a:endParaRPr lang="it-IT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10770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C075B61-0738-433B-B03C-EFFC06C63D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lIns="91440" tIns="45720" rIns="91440" bIns="45720" anchor="ctr"/>
          <a:lstStyle/>
          <a:p>
            <a:r>
              <a:rPr lang="it-IT" dirty="0">
                <a:solidFill>
                  <a:schemeClr val="accent2"/>
                </a:solidFill>
                <a:ea typeface="Open Sans"/>
                <a:cs typeface="Open Sans"/>
              </a:rPr>
              <a:t>Soluzione</a:t>
            </a:r>
            <a:endParaRPr lang="it-IT" dirty="0">
              <a:solidFill>
                <a:schemeClr val="accent2"/>
              </a:solidFill>
            </a:endParaRP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6F3AF4A1-AF81-4758-AF6D-27FAB7A7FF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lIns="91440" tIns="45720" rIns="91440" bIns="45720" anchor="ctr"/>
          <a:lstStyle/>
          <a:p>
            <a:r>
              <a:rPr lang="it-IT" dirty="0">
                <a:cs typeface="Poppins"/>
              </a:rPr>
              <a:t>Introduzione</a:t>
            </a:r>
            <a:endParaRPr lang="it-IT" dirty="0"/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E0B3E279-2195-4B6C-8C19-5445FF1DAE60}"/>
              </a:ext>
            </a:extLst>
          </p:cNvPr>
          <p:cNvSpPr txBox="1"/>
          <p:nvPr/>
        </p:nvSpPr>
        <p:spPr>
          <a:xfrm>
            <a:off x="1833381" y="2827103"/>
            <a:ext cx="426792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Adottare tecniche di </a:t>
            </a:r>
            <a:r>
              <a:rPr lang="it-IT" dirty="0">
                <a:solidFill>
                  <a:schemeClr val="accent2"/>
                </a:solidFill>
                <a:ea typeface="+mn-lt"/>
                <a:cs typeface="+mn-lt"/>
              </a:rPr>
              <a:t>Deep Learning</a:t>
            </a:r>
            <a:r>
              <a:rPr lang="it-IT" dirty="0">
                <a:ea typeface="+mn-lt"/>
                <a:cs typeface="+mn-lt"/>
              </a:rPr>
              <a:t> per prevedere la popolarità della foto e massimizzare la probabilità di adozione.</a:t>
            </a:r>
          </a:p>
        </p:txBody>
      </p:sp>
      <p:pic>
        <p:nvPicPr>
          <p:cNvPr id="2" name="Immagine 4">
            <a:extLst>
              <a:ext uri="{FF2B5EF4-FFF2-40B4-BE49-F238E27FC236}">
                <a16:creationId xmlns:a16="http://schemas.microsoft.com/office/drawing/2014/main" id="{DE99F64F-7B58-4D96-922A-E5BC622E1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1050" y="2406650"/>
            <a:ext cx="2044700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434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07AEFDD-C0CD-47F0-9BDC-E2191ED75A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64650" y="8665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ea typeface="Open Sans"/>
                <a:cs typeface="Open Sans"/>
              </a:rPr>
              <a:t>Immagini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3F34FE7-DB96-460D-BCF5-B6A46C4AA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0929" y="4883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cs typeface="Poppins"/>
              </a:rPr>
              <a:t>Esplorazione Dataset</a:t>
            </a:r>
            <a:endParaRPr lang="it-IT" dirty="0"/>
          </a:p>
        </p:txBody>
      </p:sp>
      <p:pic>
        <p:nvPicPr>
          <p:cNvPr id="4" name="Immagine 4">
            <a:extLst>
              <a:ext uri="{FF2B5EF4-FFF2-40B4-BE49-F238E27FC236}">
                <a16:creationId xmlns:a16="http://schemas.microsoft.com/office/drawing/2014/main" id="{543C7FD7-A7BB-404F-AB3A-E9821F5051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5119" y="1619745"/>
            <a:ext cx="2312233" cy="105206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593504ED-52EC-4610-8A05-6DEBBA76955B}"/>
              </a:ext>
            </a:extLst>
          </p:cNvPr>
          <p:cNvSpPr txBox="1"/>
          <p:nvPr/>
        </p:nvSpPr>
        <p:spPr>
          <a:xfrm>
            <a:off x="1521086" y="2677202"/>
            <a:ext cx="429915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9912 immagini rappresentanti animali che hanno un profilo sulla piattaforma PetFinder.my</a:t>
            </a:r>
          </a:p>
          <a:p>
            <a:endParaRPr lang="it-IT" dirty="0">
              <a:ea typeface="+mn-lt"/>
              <a:cs typeface="+mn-lt"/>
            </a:endParaRPr>
          </a:p>
          <a:p>
            <a:r>
              <a:rPr lang="it-IT" dirty="0">
                <a:ea typeface="+mn-lt"/>
                <a:cs typeface="+mn-lt"/>
              </a:rPr>
              <a:t>Dall’analisi visiva effettuata non si evincono particolari dettagli su cosa</a:t>
            </a:r>
            <a:br>
              <a:rPr lang="it-IT" dirty="0">
                <a:ea typeface="+mn-lt"/>
                <a:cs typeface="+mn-lt"/>
              </a:rPr>
            </a:br>
            <a:r>
              <a:rPr lang="it-IT" dirty="0">
                <a:ea typeface="+mn-lt"/>
                <a:cs typeface="+mn-lt"/>
              </a:rPr>
              <a:t>possa rendere una foto più popolare rispetto ad un’altra.</a:t>
            </a:r>
            <a:endParaRPr lang="it-IT" dirty="0"/>
          </a:p>
        </p:txBody>
      </p:sp>
      <p:pic>
        <p:nvPicPr>
          <p:cNvPr id="11" name="Immagine 11" descr="Immagine che contiene gatto, sedendo, gatto domestico, mammifero&#10;&#10;Descrizione generata automaticamente">
            <a:extLst>
              <a:ext uri="{FF2B5EF4-FFF2-40B4-BE49-F238E27FC236}">
                <a16:creationId xmlns:a16="http://schemas.microsoft.com/office/drawing/2014/main" id="{6767F393-33C5-4AF1-AB6F-AC6A593A9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3186" y="3179911"/>
            <a:ext cx="2093626" cy="2509358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5AA7AABE-7520-4F2B-ABEC-91D82087E2A6}"/>
              </a:ext>
            </a:extLst>
          </p:cNvPr>
          <p:cNvSpPr txBox="1"/>
          <p:nvPr/>
        </p:nvSpPr>
        <p:spPr>
          <a:xfrm>
            <a:off x="6880069" y="5687725"/>
            <a:ext cx="148225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1400" dirty="0" err="1">
                <a:ea typeface="+mn-lt"/>
                <a:cs typeface="+mn-lt"/>
              </a:rPr>
              <a:t>Pawpularity</a:t>
            </a:r>
            <a:r>
              <a:rPr lang="it-IT" sz="1400" dirty="0">
                <a:ea typeface="+mn-lt"/>
                <a:cs typeface="+mn-lt"/>
              </a:rPr>
              <a:t>: </a:t>
            </a:r>
            <a:r>
              <a:rPr lang="it-IT" sz="1400" dirty="0">
                <a:solidFill>
                  <a:schemeClr val="accent4"/>
                </a:solidFill>
                <a:ea typeface="+mn-lt"/>
                <a:cs typeface="+mn-lt"/>
              </a:rPr>
              <a:t>54</a:t>
            </a:r>
            <a:endParaRPr lang="it-IT" dirty="0">
              <a:solidFill>
                <a:schemeClr val="accent4"/>
              </a:solidFill>
              <a:ea typeface="Open Sans"/>
              <a:cs typeface="Open Sans"/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3321602-B450-41BA-AE70-FB2D5ACFA1C2}"/>
              </a:ext>
            </a:extLst>
          </p:cNvPr>
          <p:cNvSpPr txBox="1"/>
          <p:nvPr/>
        </p:nvSpPr>
        <p:spPr>
          <a:xfrm>
            <a:off x="9528331" y="5200544"/>
            <a:ext cx="1482256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it-IT" sz="1400" dirty="0" err="1">
                <a:ea typeface="+mn-lt"/>
                <a:cs typeface="+mn-lt"/>
              </a:rPr>
              <a:t>Pawpularity</a:t>
            </a:r>
            <a:r>
              <a:rPr lang="it-IT" sz="1400" dirty="0">
                <a:ea typeface="+mn-lt"/>
                <a:cs typeface="+mn-lt"/>
              </a:rPr>
              <a:t>: </a:t>
            </a:r>
            <a:r>
              <a:rPr lang="it-IT" sz="1400" dirty="0">
                <a:solidFill>
                  <a:schemeClr val="accent4"/>
                </a:solidFill>
                <a:ea typeface="+mn-lt"/>
                <a:cs typeface="+mn-lt"/>
              </a:rPr>
              <a:t>32</a:t>
            </a:r>
            <a:endParaRPr lang="it-IT" dirty="0">
              <a:solidFill>
                <a:schemeClr val="accent4"/>
              </a:solidFill>
              <a:ea typeface="Open Sans"/>
              <a:cs typeface="Open Sans"/>
            </a:endParaRPr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1BABC42E-DD25-4695-A0CA-9AAC794C555A}"/>
              </a:ext>
            </a:extLst>
          </p:cNvPr>
          <p:cNvSpPr txBox="1"/>
          <p:nvPr/>
        </p:nvSpPr>
        <p:spPr>
          <a:xfrm>
            <a:off x="413825" y="329329"/>
            <a:ext cx="1105746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5000" b="1" dirty="0">
                <a:solidFill>
                  <a:schemeClr val="accent1"/>
                </a:solidFill>
                <a:latin typeface="+mj-lt"/>
                <a:cs typeface="Poppins"/>
              </a:rPr>
              <a:t>01</a:t>
            </a:r>
            <a:endParaRPr lang="id-ID" sz="8800" b="1" dirty="0">
              <a:solidFill>
                <a:schemeClr val="accent1"/>
              </a:solidFill>
              <a:latin typeface="+mj-lt"/>
              <a:cs typeface="Poppins" panose="02000000000000000000" pitchFamily="2" charset="0"/>
            </a:endParaRPr>
          </a:p>
        </p:txBody>
      </p:sp>
      <p:pic>
        <p:nvPicPr>
          <p:cNvPr id="16" name="Immagine 16" descr="Immagine che contiene cane, guardando, interni, mammifero&#10;&#10;Descrizione generata automaticamente">
            <a:extLst>
              <a:ext uri="{FF2B5EF4-FFF2-40B4-BE49-F238E27FC236}">
                <a16:creationId xmlns:a16="http://schemas.microsoft.com/office/drawing/2014/main" id="{91F2FA67-76A3-4540-ACEC-720D1E8024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7761" y="3569674"/>
            <a:ext cx="2274758" cy="159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498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07AEFDD-C0CD-47F0-9BDC-E2191ED75A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64650" y="8665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ea typeface="Open Sans"/>
                <a:cs typeface="Open Sans"/>
              </a:rPr>
              <a:t>Metadati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3F34FE7-DB96-460D-BCF5-B6A46C4AA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0929" y="4883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cs typeface="Poppins"/>
              </a:rPr>
              <a:t>Esplorazione Dataset</a:t>
            </a:r>
            <a:endParaRPr lang="it-IT" dirty="0"/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1BABC42E-DD25-4695-A0CA-9AAC794C555A}"/>
              </a:ext>
            </a:extLst>
          </p:cNvPr>
          <p:cNvSpPr txBox="1"/>
          <p:nvPr/>
        </p:nvSpPr>
        <p:spPr>
          <a:xfrm>
            <a:off x="413825" y="329329"/>
            <a:ext cx="1105746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5000" b="1" dirty="0">
                <a:solidFill>
                  <a:schemeClr val="accent1"/>
                </a:solidFill>
                <a:latin typeface="+mj-lt"/>
                <a:cs typeface="Poppins"/>
              </a:rPr>
              <a:t>01</a:t>
            </a:r>
            <a:endParaRPr lang="id-ID" sz="8800" b="1" dirty="0">
              <a:solidFill>
                <a:schemeClr val="accent1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3EAB847-57BC-4576-B791-8A1E7DDDD4D9}"/>
              </a:ext>
            </a:extLst>
          </p:cNvPr>
          <p:cNvSpPr txBox="1"/>
          <p:nvPr/>
        </p:nvSpPr>
        <p:spPr>
          <a:xfrm>
            <a:off x="3800841" y="1834004"/>
            <a:ext cx="513610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File tabellare contenente i metadati per ogni immagine. I metadati contengono il </a:t>
            </a:r>
            <a:r>
              <a:rPr lang="it-IT" dirty="0" err="1">
                <a:ea typeface="+mn-lt"/>
                <a:cs typeface="+mn-lt"/>
              </a:rPr>
              <a:t>Pawpularity</a:t>
            </a:r>
            <a:r>
              <a:rPr lang="it-IT" dirty="0">
                <a:ea typeface="+mn-lt"/>
                <a:cs typeface="+mn-lt"/>
              </a:rPr>
              <a:t> score e si riferiscono o meno alla presenza di caratteristiche nelle foto.</a:t>
            </a:r>
            <a:endParaRPr lang="it-IT" dirty="0"/>
          </a:p>
        </p:txBody>
      </p:sp>
      <p:pic>
        <p:nvPicPr>
          <p:cNvPr id="7" name="Immagine 7">
            <a:extLst>
              <a:ext uri="{FF2B5EF4-FFF2-40B4-BE49-F238E27FC236}">
                <a16:creationId xmlns:a16="http://schemas.microsoft.com/office/drawing/2014/main" id="{2A7168B0-7BED-4435-B388-6084631DF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269" y="3429559"/>
            <a:ext cx="4404609" cy="2403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98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07AEFDD-C0CD-47F0-9BDC-E2191ED75A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64650" y="8665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ea typeface="Open Sans"/>
                <a:cs typeface="Open Sans"/>
              </a:rPr>
              <a:t>Metadati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3F34FE7-DB96-460D-BCF5-B6A46C4AA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0929" y="4883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cs typeface="Poppins"/>
              </a:rPr>
              <a:t>Esplorazione Dataset</a:t>
            </a:r>
            <a:endParaRPr lang="it-IT" dirty="0"/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1BABC42E-DD25-4695-A0CA-9AAC794C555A}"/>
              </a:ext>
            </a:extLst>
          </p:cNvPr>
          <p:cNvSpPr txBox="1"/>
          <p:nvPr/>
        </p:nvSpPr>
        <p:spPr>
          <a:xfrm>
            <a:off x="413825" y="329329"/>
            <a:ext cx="1105746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5000" b="1" dirty="0">
                <a:solidFill>
                  <a:schemeClr val="accent1"/>
                </a:solidFill>
                <a:latin typeface="+mj-lt"/>
                <a:cs typeface="Poppins"/>
              </a:rPr>
              <a:t>01</a:t>
            </a:r>
            <a:endParaRPr lang="id-ID" sz="8800" b="1" dirty="0">
              <a:solidFill>
                <a:schemeClr val="accent1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9978744-2D41-45F9-8A79-7236A2A1E766}"/>
              </a:ext>
            </a:extLst>
          </p:cNvPr>
          <p:cNvSpPr txBox="1"/>
          <p:nvPr/>
        </p:nvSpPr>
        <p:spPr>
          <a:xfrm>
            <a:off x="1521086" y="3089432"/>
            <a:ext cx="35871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Le caratteristiche sono: </a:t>
            </a:r>
            <a:endParaRPr lang="it-IT"/>
          </a:p>
          <a:p>
            <a:r>
              <a:rPr lang="it-IT" dirty="0" err="1">
                <a:solidFill>
                  <a:schemeClr val="accent5"/>
                </a:solidFill>
                <a:ea typeface="+mn-lt"/>
                <a:cs typeface="+mn-lt"/>
              </a:rPr>
              <a:t>Occlusion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>
                <a:solidFill>
                  <a:schemeClr val="accent5"/>
                </a:solidFill>
                <a:ea typeface="+mn-lt"/>
                <a:cs typeface="+mn-lt"/>
              </a:rPr>
              <a:t>Action</a:t>
            </a:r>
            <a:r>
              <a:rPr lang="it-IT" dirty="0">
                <a:ea typeface="+mn-lt"/>
                <a:cs typeface="+mn-lt"/>
              </a:rPr>
              <a:t>, Focus, </a:t>
            </a:r>
            <a:r>
              <a:rPr lang="it-IT" dirty="0" err="1">
                <a:ea typeface="+mn-lt"/>
                <a:cs typeface="+mn-lt"/>
              </a:rPr>
              <a:t>Eyes</a:t>
            </a:r>
            <a:r>
              <a:rPr lang="it-IT" dirty="0">
                <a:ea typeface="+mn-lt"/>
                <a:cs typeface="+mn-lt"/>
              </a:rPr>
              <a:t>, Face, </a:t>
            </a:r>
            <a:r>
              <a:rPr lang="it-IT" dirty="0" err="1">
                <a:ea typeface="+mn-lt"/>
                <a:cs typeface="+mn-lt"/>
              </a:rPr>
              <a:t>Near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 err="1">
                <a:ea typeface="+mn-lt"/>
                <a:cs typeface="+mn-lt"/>
              </a:rPr>
              <a:t>Accessory</a:t>
            </a:r>
            <a:r>
              <a:rPr lang="it-IT" dirty="0">
                <a:ea typeface="+mn-lt"/>
                <a:cs typeface="+mn-lt"/>
              </a:rPr>
              <a:t>, Group, Collage, Human, Info, Blur.</a:t>
            </a:r>
            <a:endParaRPr lang="it-IT" dirty="0"/>
          </a:p>
        </p:txBody>
      </p:sp>
      <p:pic>
        <p:nvPicPr>
          <p:cNvPr id="11" name="Immagine 12">
            <a:extLst>
              <a:ext uri="{FF2B5EF4-FFF2-40B4-BE49-F238E27FC236}">
                <a16:creationId xmlns:a16="http://schemas.microsoft.com/office/drawing/2014/main" id="{CE06462F-D666-4353-804D-06C43F11B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4712" y="1306725"/>
            <a:ext cx="4635707" cy="2283336"/>
          </a:xfrm>
          <a:prstGeom prst="rect">
            <a:avLst/>
          </a:prstGeom>
          <a:ln>
            <a:solidFill>
              <a:schemeClr val="accent5"/>
            </a:solidFill>
          </a:ln>
        </p:spPr>
      </p:pic>
      <p:pic>
        <p:nvPicPr>
          <p:cNvPr id="14" name="Immagine 15">
            <a:extLst>
              <a:ext uri="{FF2B5EF4-FFF2-40B4-BE49-F238E27FC236}">
                <a16:creationId xmlns:a16="http://schemas.microsoft.com/office/drawing/2014/main" id="{1BC0CE67-4801-44DF-9AE3-DA975FB25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709" y="3771561"/>
            <a:ext cx="4635707" cy="2287927"/>
          </a:xfrm>
          <a:prstGeom prst="rect">
            <a:avLst/>
          </a:prstGeom>
          <a:ln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388146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07AEFDD-C0CD-47F0-9BDC-E2191ED75A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64650" y="8665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ea typeface="Open Sans"/>
                <a:cs typeface="Open Sans"/>
              </a:rPr>
              <a:t>Metadati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3F34FE7-DB96-460D-BCF5-B6A46C4AA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0929" y="4883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cs typeface="Poppins"/>
              </a:rPr>
              <a:t>Esplorazione Dataset</a:t>
            </a:r>
            <a:endParaRPr lang="it-IT" dirty="0"/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1BABC42E-DD25-4695-A0CA-9AAC794C555A}"/>
              </a:ext>
            </a:extLst>
          </p:cNvPr>
          <p:cNvSpPr txBox="1"/>
          <p:nvPr/>
        </p:nvSpPr>
        <p:spPr>
          <a:xfrm>
            <a:off x="413825" y="329329"/>
            <a:ext cx="1105746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5000" b="1" dirty="0">
                <a:solidFill>
                  <a:schemeClr val="accent1"/>
                </a:solidFill>
                <a:latin typeface="+mj-lt"/>
                <a:cs typeface="Poppins"/>
              </a:rPr>
              <a:t>01</a:t>
            </a:r>
            <a:endParaRPr lang="id-ID" sz="8800" b="1" dirty="0">
              <a:solidFill>
                <a:schemeClr val="accent1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9978744-2D41-45F9-8A79-7236A2A1E766}"/>
              </a:ext>
            </a:extLst>
          </p:cNvPr>
          <p:cNvSpPr txBox="1"/>
          <p:nvPr/>
        </p:nvSpPr>
        <p:spPr>
          <a:xfrm>
            <a:off x="1521086" y="3089432"/>
            <a:ext cx="35871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Le caratteristiche sono: </a:t>
            </a:r>
            <a:endParaRPr lang="it-IT"/>
          </a:p>
          <a:p>
            <a:r>
              <a:rPr lang="it-IT" dirty="0" err="1">
                <a:ea typeface="+mn-lt"/>
                <a:cs typeface="+mn-lt"/>
              </a:rPr>
              <a:t>Occlusion</a:t>
            </a:r>
            <a:r>
              <a:rPr lang="it-IT" dirty="0">
                <a:ea typeface="+mn-lt"/>
                <a:cs typeface="+mn-lt"/>
              </a:rPr>
              <a:t>, Action, </a:t>
            </a:r>
            <a:r>
              <a:rPr lang="it-IT" dirty="0">
                <a:solidFill>
                  <a:schemeClr val="accent5"/>
                </a:solidFill>
                <a:ea typeface="+mn-lt"/>
                <a:cs typeface="+mn-lt"/>
              </a:rPr>
              <a:t>Focus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 err="1">
                <a:solidFill>
                  <a:schemeClr val="accent5"/>
                </a:solidFill>
                <a:ea typeface="+mn-lt"/>
                <a:cs typeface="+mn-lt"/>
              </a:rPr>
              <a:t>Eyes</a:t>
            </a:r>
            <a:r>
              <a:rPr lang="it-IT" dirty="0">
                <a:ea typeface="+mn-lt"/>
                <a:cs typeface="+mn-lt"/>
              </a:rPr>
              <a:t>, Face, </a:t>
            </a:r>
            <a:r>
              <a:rPr lang="it-IT" dirty="0" err="1">
                <a:ea typeface="+mn-lt"/>
                <a:cs typeface="+mn-lt"/>
              </a:rPr>
              <a:t>Near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 err="1">
                <a:ea typeface="+mn-lt"/>
                <a:cs typeface="+mn-lt"/>
              </a:rPr>
              <a:t>Accessory</a:t>
            </a:r>
            <a:r>
              <a:rPr lang="it-IT" dirty="0">
                <a:ea typeface="+mn-lt"/>
                <a:cs typeface="+mn-lt"/>
              </a:rPr>
              <a:t>, Group, Collage, Human, Info, Blur.</a:t>
            </a:r>
            <a:endParaRPr lang="it-IT" dirty="0"/>
          </a:p>
        </p:txBody>
      </p:sp>
      <p:pic>
        <p:nvPicPr>
          <p:cNvPr id="12" name="Immagine 12" descr="Immagine che contiene testo, cane&#10;&#10;Descrizione generata automaticamente">
            <a:extLst>
              <a:ext uri="{FF2B5EF4-FFF2-40B4-BE49-F238E27FC236}">
                <a16:creationId xmlns:a16="http://schemas.microsoft.com/office/drawing/2014/main" id="{728D0D26-B28C-4626-9483-425807536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434" y="1308638"/>
            <a:ext cx="4635062" cy="2283173"/>
          </a:xfrm>
          <a:prstGeom prst="rect">
            <a:avLst/>
          </a:prstGeom>
          <a:ln>
            <a:solidFill>
              <a:schemeClr val="accent5"/>
            </a:solidFill>
          </a:ln>
        </p:spPr>
      </p:pic>
      <p:pic>
        <p:nvPicPr>
          <p:cNvPr id="13" name="Immagine 13">
            <a:extLst>
              <a:ext uri="{FF2B5EF4-FFF2-40B4-BE49-F238E27FC236}">
                <a16:creationId xmlns:a16="http://schemas.microsoft.com/office/drawing/2014/main" id="{5C3976C0-99A5-4E4C-BC1E-5B870E2348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434" y="3772981"/>
            <a:ext cx="4635062" cy="2281211"/>
          </a:xfrm>
          <a:prstGeom prst="rect">
            <a:avLst/>
          </a:prstGeom>
          <a:ln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968794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esto 1">
            <a:extLst>
              <a:ext uri="{FF2B5EF4-FFF2-40B4-BE49-F238E27FC236}">
                <a16:creationId xmlns:a16="http://schemas.microsoft.com/office/drawing/2014/main" id="{007AEFDD-C0CD-47F0-9BDC-E2191ED75A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364650" y="8665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ea typeface="Open Sans"/>
                <a:cs typeface="Open Sans"/>
              </a:rPr>
              <a:t>Metadati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3F34FE7-DB96-460D-BCF5-B6A46C4AAD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20929" y="488348"/>
            <a:ext cx="11363111" cy="588220"/>
          </a:xfrm>
        </p:spPr>
        <p:txBody>
          <a:bodyPr lIns="91440" tIns="45720" rIns="91440" bIns="45720" anchor="ctr"/>
          <a:lstStyle/>
          <a:p>
            <a:r>
              <a:rPr lang="it-IT" dirty="0">
                <a:cs typeface="Poppins"/>
              </a:rPr>
              <a:t>Esplorazione Dataset</a:t>
            </a:r>
            <a:endParaRPr lang="it-IT" dirty="0"/>
          </a:p>
        </p:txBody>
      </p:sp>
      <p:sp>
        <p:nvSpPr>
          <p:cNvPr id="15" name="TextBox 16">
            <a:extLst>
              <a:ext uri="{FF2B5EF4-FFF2-40B4-BE49-F238E27FC236}">
                <a16:creationId xmlns:a16="http://schemas.microsoft.com/office/drawing/2014/main" id="{1BABC42E-DD25-4695-A0CA-9AAC794C555A}"/>
              </a:ext>
            </a:extLst>
          </p:cNvPr>
          <p:cNvSpPr txBox="1"/>
          <p:nvPr/>
        </p:nvSpPr>
        <p:spPr>
          <a:xfrm>
            <a:off x="413825" y="329329"/>
            <a:ext cx="1105746" cy="86177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D" sz="5000" b="1" dirty="0">
                <a:solidFill>
                  <a:schemeClr val="accent1"/>
                </a:solidFill>
                <a:latin typeface="+mj-lt"/>
                <a:cs typeface="Poppins"/>
              </a:rPr>
              <a:t>01</a:t>
            </a:r>
            <a:endParaRPr lang="id-ID" sz="8800" b="1" dirty="0">
              <a:solidFill>
                <a:schemeClr val="accent1"/>
              </a:solidFill>
              <a:latin typeface="+mj-lt"/>
              <a:cs typeface="Poppins" panose="02000000000000000000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9978744-2D41-45F9-8A79-7236A2A1E766}"/>
              </a:ext>
            </a:extLst>
          </p:cNvPr>
          <p:cNvSpPr txBox="1"/>
          <p:nvPr/>
        </p:nvSpPr>
        <p:spPr>
          <a:xfrm>
            <a:off x="1521086" y="3089432"/>
            <a:ext cx="35871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dirty="0">
                <a:ea typeface="+mn-lt"/>
                <a:cs typeface="+mn-lt"/>
              </a:rPr>
              <a:t>Le caratteristiche sono: </a:t>
            </a:r>
            <a:endParaRPr lang="it-IT"/>
          </a:p>
          <a:p>
            <a:r>
              <a:rPr lang="it-IT" dirty="0" err="1">
                <a:ea typeface="+mn-lt"/>
                <a:cs typeface="+mn-lt"/>
              </a:rPr>
              <a:t>Occlusion</a:t>
            </a:r>
            <a:r>
              <a:rPr lang="it-IT" dirty="0">
                <a:ea typeface="+mn-lt"/>
                <a:cs typeface="+mn-lt"/>
              </a:rPr>
              <a:t>, Action, Focus, </a:t>
            </a:r>
            <a:r>
              <a:rPr lang="it-IT" dirty="0" err="1">
                <a:ea typeface="+mn-lt"/>
                <a:cs typeface="+mn-lt"/>
              </a:rPr>
              <a:t>Eyes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>
                <a:solidFill>
                  <a:schemeClr val="accent5"/>
                </a:solidFill>
                <a:ea typeface="+mn-lt"/>
                <a:cs typeface="+mn-lt"/>
              </a:rPr>
              <a:t>Face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 err="1">
                <a:solidFill>
                  <a:schemeClr val="accent5"/>
                </a:solidFill>
                <a:ea typeface="+mn-lt"/>
                <a:cs typeface="+mn-lt"/>
              </a:rPr>
              <a:t>Near</a:t>
            </a:r>
            <a:r>
              <a:rPr lang="it-IT" dirty="0">
                <a:ea typeface="+mn-lt"/>
                <a:cs typeface="+mn-lt"/>
              </a:rPr>
              <a:t>, </a:t>
            </a:r>
            <a:r>
              <a:rPr lang="it-IT" dirty="0" err="1">
                <a:ea typeface="+mn-lt"/>
                <a:cs typeface="+mn-lt"/>
              </a:rPr>
              <a:t>Accessory</a:t>
            </a:r>
            <a:r>
              <a:rPr lang="it-IT" dirty="0">
                <a:ea typeface="+mn-lt"/>
                <a:cs typeface="+mn-lt"/>
              </a:rPr>
              <a:t>, Group, Collage, Human, Info, Blur.</a:t>
            </a:r>
            <a:endParaRPr lang="it-IT" dirty="0"/>
          </a:p>
        </p:txBody>
      </p:sp>
      <p:pic>
        <p:nvPicPr>
          <p:cNvPr id="9" name="Immagine 9">
            <a:extLst>
              <a:ext uri="{FF2B5EF4-FFF2-40B4-BE49-F238E27FC236}">
                <a16:creationId xmlns:a16="http://schemas.microsoft.com/office/drawing/2014/main" id="{FEA02231-9DE0-4964-B987-E6CFE3DD2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6434" y="1310676"/>
            <a:ext cx="4635062" cy="2292234"/>
          </a:xfrm>
          <a:prstGeom prst="rect">
            <a:avLst/>
          </a:prstGeom>
          <a:ln>
            <a:solidFill>
              <a:schemeClr val="accent5"/>
            </a:solidFill>
          </a:ln>
        </p:spPr>
      </p:pic>
      <p:pic>
        <p:nvPicPr>
          <p:cNvPr id="10" name="Immagine 10">
            <a:extLst>
              <a:ext uri="{FF2B5EF4-FFF2-40B4-BE49-F238E27FC236}">
                <a16:creationId xmlns:a16="http://schemas.microsoft.com/office/drawing/2014/main" id="{548178AD-4F14-46A1-8892-782E203EBD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434" y="3770095"/>
            <a:ext cx="4635062" cy="2286982"/>
          </a:xfrm>
          <a:prstGeom prst="rect">
            <a:avLst/>
          </a:prstGeom>
          <a:ln>
            <a:solidFill>
              <a:schemeClr val="accent5"/>
            </a:solidFill>
          </a:ln>
        </p:spPr>
      </p:pic>
    </p:spTree>
    <p:extLst>
      <p:ext uri="{BB962C8B-B14F-4D97-AF65-F5344CB8AC3E}">
        <p14:creationId xmlns:p14="http://schemas.microsoft.com/office/powerpoint/2010/main" val="3229463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</p:bldLst>
      </p:timing>
    </mc:Fallback>
  </mc:AlternateContent>
</p:sld>
</file>

<file path=ppt/theme/theme1.xml><?xml version="1.0" encoding="utf-8"?>
<a:theme xmlns:a="http://schemas.openxmlformats.org/drawingml/2006/main" name="Office Theme">
  <a:themeElements>
    <a:clrScheme name="28 dark">
      <a:dk1>
        <a:srgbClr val="F9F9F9"/>
      </a:dk1>
      <a:lt1>
        <a:srgbClr val="1A242E"/>
      </a:lt1>
      <a:dk2>
        <a:srgbClr val="E7E6E6"/>
      </a:dk2>
      <a:lt2>
        <a:srgbClr val="2C3E50"/>
      </a:lt2>
      <a:accent1>
        <a:srgbClr val="08DAC6"/>
      </a:accent1>
      <a:accent2>
        <a:srgbClr val="05B9F6"/>
      </a:accent2>
      <a:accent3>
        <a:srgbClr val="7E4CC7"/>
      </a:accent3>
      <a:accent4>
        <a:srgbClr val="EF2A79"/>
      </a:accent4>
      <a:accent5>
        <a:srgbClr val="F75847"/>
      </a:accent5>
      <a:accent6>
        <a:srgbClr val="4B5554"/>
      </a:accent6>
      <a:hlink>
        <a:srgbClr val="0563C1"/>
      </a:hlink>
      <a:folHlink>
        <a:srgbClr val="954F72"/>
      </a:folHlink>
    </a:clrScheme>
    <a:fontScheme name="Custom 9">
      <a:majorFont>
        <a:latin typeface="Poppins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28 dark">
      <a:dk1>
        <a:srgbClr val="F9F9F9"/>
      </a:dk1>
      <a:lt1>
        <a:srgbClr val="1A242E"/>
      </a:lt1>
      <a:dk2>
        <a:srgbClr val="E7E6E6"/>
      </a:dk2>
      <a:lt2>
        <a:srgbClr val="2C3E50"/>
      </a:lt2>
      <a:accent1>
        <a:srgbClr val="08DAC6"/>
      </a:accent1>
      <a:accent2>
        <a:srgbClr val="05B9F6"/>
      </a:accent2>
      <a:accent3>
        <a:srgbClr val="7E4CC7"/>
      </a:accent3>
      <a:accent4>
        <a:srgbClr val="EF2A79"/>
      </a:accent4>
      <a:accent5>
        <a:srgbClr val="F75847"/>
      </a:accent5>
      <a:accent6>
        <a:srgbClr val="4B5554"/>
      </a:accent6>
      <a:hlink>
        <a:srgbClr val="0563C1"/>
      </a:hlink>
      <a:folHlink>
        <a:srgbClr val="954F72"/>
      </a:folHlink>
    </a:clrScheme>
    <a:fontScheme name="Custom 9">
      <a:majorFont>
        <a:latin typeface="Poppins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11810</TotalTime>
  <Words>1653</Words>
  <Application>Microsoft Office PowerPoint</Application>
  <PresentationFormat>Widescreen</PresentationFormat>
  <Paragraphs>143</Paragraphs>
  <Slides>13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Titoli diapositive</vt:lpstr>
      </vt:variant>
      <vt:variant>
        <vt:i4>13</vt:i4>
      </vt:variant>
    </vt:vector>
  </HeadingPairs>
  <TitlesOfParts>
    <vt:vector size="15" baseType="lpstr">
      <vt:lpstr>Office Theme</vt:lpstr>
      <vt:lpstr>Custom Design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Dz</dc:creator>
  <cp:lastModifiedBy>dz</cp:lastModifiedBy>
  <cp:revision>568</cp:revision>
  <dcterms:created xsi:type="dcterms:W3CDTF">2016-11-04T05:31:34Z</dcterms:created>
  <dcterms:modified xsi:type="dcterms:W3CDTF">2022-01-21T18:00:35Z</dcterms:modified>
</cp:coreProperties>
</file>